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ppt/charts/chart4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5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8" r:id="rId3"/>
    <p:sldId id="257" r:id="rId4"/>
    <p:sldId id="261" r:id="rId5"/>
    <p:sldId id="259" r:id="rId6"/>
    <p:sldId id="260" r:id="rId7"/>
    <p:sldId id="262" r:id="rId8"/>
    <p:sldId id="267" r:id="rId9"/>
    <p:sldId id="265" r:id="rId10"/>
    <p:sldId id="268" r:id="rId11"/>
    <p:sldId id="263" r:id="rId12"/>
    <p:sldId id="264" r:id="rId13"/>
    <p:sldId id="275" r:id="rId14"/>
    <p:sldId id="269" r:id="rId15"/>
    <p:sldId id="278" r:id="rId16"/>
    <p:sldId id="276" r:id="rId17"/>
    <p:sldId id="271" r:id="rId18"/>
    <p:sldId id="277" r:id="rId19"/>
    <p:sldId id="273" r:id="rId20"/>
    <p:sldId id="274" r:id="rId21"/>
    <p:sldId id="284" r:id="rId22"/>
    <p:sldId id="285" r:id="rId23"/>
    <p:sldId id="286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mpRU" initials="K" lastIdx="1" clrIdx="0">
    <p:extLst>
      <p:ext uri="{19B8F6BF-5375-455C-9EA6-DF929625EA0E}">
        <p15:presenceInfo xmlns:p15="http://schemas.microsoft.com/office/powerpoint/2012/main" userId="KompR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660033"/>
    <a:srgbClr val="993366"/>
    <a:srgbClr val="990099"/>
    <a:srgbClr val="800080"/>
    <a:srgbClr val="660066"/>
    <a:srgbClr val="00CCFF"/>
    <a:srgbClr val="33CCCC"/>
    <a:srgbClr val="99CC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5711.2</c:v>
                </c:pt>
                <c:pt idx="1">
                  <c:v>5320.7</c:v>
                </c:pt>
                <c:pt idx="2">
                  <c:v>5282.9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01-454E-BC9A-BCFA443F956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2021год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3429.7</c:v>
                </c:pt>
                <c:pt idx="1">
                  <c:v>3017.1</c:v>
                </c:pt>
                <c:pt idx="2">
                  <c:v>3718.9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01-454E-BC9A-BCFA443F95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02792576"/>
        <c:axId val="115278976"/>
        <c:axId val="0"/>
      </c:bar3DChart>
      <c:catAx>
        <c:axId val="102792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5278976"/>
        <c:crosses val="autoZero"/>
        <c:auto val="1"/>
        <c:lblAlgn val="ctr"/>
        <c:lblOffset val="100"/>
        <c:noMultiLvlLbl val="0"/>
      </c:catAx>
      <c:valAx>
        <c:axId val="115278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27925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Всего доходов -8337,8 тыс.руб.</a:t>
            </a:r>
          </a:p>
        </c:rich>
      </c:tx>
      <c:layout>
        <c:manualLayout>
          <c:xMode val="edge"/>
          <c:yMode val="edge"/>
          <c:x val="6.744526135394649E-2"/>
          <c:y val="0.84567933076019375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228376577365945E-3"/>
          <c:y val="1.6813098337689961E-2"/>
          <c:w val="0.57772008851104395"/>
          <c:h val="0.765692991698123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доходов -20147,9 тыс.руб.</c:v>
                </c:pt>
              </c:strCache>
            </c:strRef>
          </c:tx>
          <c:explosion val="25"/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Налог на доходы физических лиц 13,2%</c:v>
                </c:pt>
                <c:pt idx="1">
                  <c:v>Налоги на имущество физ.лиц 0,6%</c:v>
                </c:pt>
                <c:pt idx="2">
                  <c:v>Единый сельскохозяйственный налог 5,6%</c:v>
                </c:pt>
                <c:pt idx="3">
                  <c:v>Земельный налог36,1%</c:v>
                </c:pt>
                <c:pt idx="4">
                  <c:v>Доходы от сдачи в аренду имущества 1,0%</c:v>
                </c:pt>
                <c:pt idx="5">
                  <c:v>Прочие налоговые поступленния 0,3%</c:v>
                </c:pt>
                <c:pt idx="6">
                  <c:v>Штрафы, санкции и возмещения ущерба 0%</c:v>
                </c:pt>
                <c:pt idx="7">
                  <c:v>Безвозмездные поступления 42,9%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1396.8</c:v>
                </c:pt>
                <c:pt idx="1">
                  <c:v>69.8</c:v>
                </c:pt>
                <c:pt idx="2">
                  <c:v>1796.1</c:v>
                </c:pt>
                <c:pt idx="3">
                  <c:v>1975.9</c:v>
                </c:pt>
                <c:pt idx="4">
                  <c:v>68.2</c:v>
                </c:pt>
                <c:pt idx="5">
                  <c:v>13.9</c:v>
                </c:pt>
                <c:pt idx="6">
                  <c:v>0</c:v>
                </c:pt>
                <c:pt idx="7">
                  <c:v>3017.1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64-476F-B866-E61DA3EA143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Лист1!$A$2:$A$9</c:f>
              <c:strCache>
                <c:ptCount val="8"/>
                <c:pt idx="0">
                  <c:v>Налог на доходы физических лиц 13,2%</c:v>
                </c:pt>
                <c:pt idx="1">
                  <c:v>Налоги на имущество физ.лиц 0,6%</c:v>
                </c:pt>
                <c:pt idx="2">
                  <c:v>Единый сельскохозяйственный налог 5,6%</c:v>
                </c:pt>
                <c:pt idx="3">
                  <c:v>Земельный налог36,1%</c:v>
                </c:pt>
                <c:pt idx="4">
                  <c:v>Доходы от сдачи в аренду имущества 1,0%</c:v>
                </c:pt>
                <c:pt idx="5">
                  <c:v>Прочие налоговые поступленния 0,3%</c:v>
                </c:pt>
                <c:pt idx="6">
                  <c:v>Штрафы, санкции и возмещения ущерба 0%</c:v>
                </c:pt>
                <c:pt idx="7">
                  <c:v>Безвозмездные поступления 42,9%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16.7</c:v>
                </c:pt>
                <c:pt idx="1">
                  <c:v>0.8</c:v>
                </c:pt>
                <c:pt idx="2">
                  <c:v>21.5</c:v>
                </c:pt>
                <c:pt idx="3">
                  <c:v>23.7</c:v>
                </c:pt>
                <c:pt idx="4">
                  <c:v>0.8</c:v>
                </c:pt>
                <c:pt idx="5">
                  <c:v>0.2</c:v>
                </c:pt>
                <c:pt idx="6">
                  <c:v>0</c:v>
                </c:pt>
                <c:pt idx="7">
                  <c:v>36.200000000000003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64-476F-B866-E61DA3EA1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1413773017491047"/>
          <c:y val="3.7289245213835809E-2"/>
          <c:w val="0.38586222631079142"/>
          <c:h val="0.85576190248978978"/>
        </c:manualLayout>
      </c:layout>
      <c:overlay val="0"/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8971,5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34A-4970-A37F-61DE62E3D2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2021 год</c:v>
                </c:pt>
                <c:pt idx="1">
                  <c:v>2022год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7782.3</c:v>
                </c:pt>
                <c:pt idx="1">
                  <c:v>8971.5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06-4A39-B929-031BEB33B1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28068992"/>
        <c:axId val="128070784"/>
        <c:axId val="594336975"/>
      </c:bar3DChart>
      <c:catAx>
        <c:axId val="1280689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8070784"/>
        <c:crosses val="autoZero"/>
        <c:auto val="1"/>
        <c:lblAlgn val="ctr"/>
        <c:lblOffset val="100"/>
        <c:noMultiLvlLbl val="0"/>
      </c:catAx>
      <c:valAx>
        <c:axId val="128070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068992"/>
        <c:crosses val="autoZero"/>
        <c:crossBetween val="between"/>
      </c:valAx>
      <c:serAx>
        <c:axId val="594336975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070784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Всего расходов -8971,5</a:t>
            </a:r>
          </a:p>
          <a:p>
            <a:pPr>
              <a:defRPr/>
            </a:pPr>
            <a:r>
              <a:rPr lang="ru-RU" dirty="0"/>
              <a:t> тыс.руб.</a:t>
            </a:r>
          </a:p>
        </c:rich>
      </c:tx>
      <c:layout>
        <c:manualLayout>
          <c:xMode val="edge"/>
          <c:yMode val="edge"/>
          <c:x val="6.7445250984251984E-2"/>
          <c:y val="0.8320311988169784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228376577365945E-3"/>
          <c:y val="1.6813098337689961E-2"/>
          <c:w val="0.57772008851104395"/>
          <c:h val="0.7656929916981242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 75,0</c:v>
                </c:pt>
                <c:pt idx="1">
                  <c:v>НАЦИОНАЛЬНАЯ ОБОРОНА 1,1%</c:v>
                </c:pt>
                <c:pt idx="2">
                  <c:v>НАЦИОНАЛЬНАЯ БЕЗОПАСНОСТЬ И ПРАВООХРАНИТЕЛЬНАЯ ДЕЯТЕЛЬНОСТЬ 0,9%</c:v>
                </c:pt>
                <c:pt idx="3">
                  <c:v>ЖИЛИЩНО-КОММУНАЛЬНОЕ ХОЗЯЙСТВО 7,0%</c:v>
                </c:pt>
                <c:pt idx="4">
                  <c:v>КУЛЬТУРА, КИНЕМАТОГРАФИЯ 15,7%</c:v>
                </c:pt>
                <c:pt idx="5">
                  <c:v>ФИЗИЧЕСКАЯ КУЛЬТУРА И СПОРТ0,0,04%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6728.8</c:v>
                </c:pt>
                <c:pt idx="1">
                  <c:v>102.2</c:v>
                </c:pt>
                <c:pt idx="2">
                  <c:v>85</c:v>
                </c:pt>
                <c:pt idx="3">
                  <c:v>630.20000000000005</c:v>
                </c:pt>
                <c:pt idx="4">
                  <c:v>1413.6</c:v>
                </c:pt>
                <c:pt idx="5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77-4770-A07A-49EAB71ECC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ОБЩЕГОСУДАРСТВЕННЫЕ ВОПРОСЫ 75,0</c:v>
                </c:pt>
                <c:pt idx="1">
                  <c:v>НАЦИОНАЛЬНАЯ ОБОРОНА 1,1%</c:v>
                </c:pt>
                <c:pt idx="2">
                  <c:v>НАЦИОНАЛЬНАЯ БЕЗОПАСНОСТЬ И ПРАВООХРАНИТЕЛЬНАЯ ДЕЯТЕЛЬНОСТЬ 0,9%</c:v>
                </c:pt>
                <c:pt idx="3">
                  <c:v>ЖИЛИЩНО-КОММУНАЛЬНОЕ ХОЗЯЙСТВО 7,0%</c:v>
                </c:pt>
                <c:pt idx="4">
                  <c:v>КУЛЬТУРА, КИНЕМАТОГРАФИЯ 15,7%</c:v>
                </c:pt>
                <c:pt idx="5">
                  <c:v>ФИЗИЧЕСКАЯ КУЛЬТУРА И СПОРТ0,0,04%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75</c:v>
                </c:pt>
                <c:pt idx="1">
                  <c:v>1.1000000000000001</c:v>
                </c:pt>
                <c:pt idx="2">
                  <c:v>0.9</c:v>
                </c:pt>
                <c:pt idx="3">
                  <c:v>7</c:v>
                </c:pt>
                <c:pt idx="4">
                  <c:v>15.7</c:v>
                </c:pt>
                <c:pt idx="5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77-4770-A07A-49EAB71ECC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0405917697899891"/>
          <c:y val="2.9100419929838323E-2"/>
          <c:w val="0.38586222631079148"/>
          <c:h val="0.93219093847376744"/>
        </c:manualLayout>
      </c:layout>
      <c:overlay val="0"/>
      <c:txPr>
        <a:bodyPr/>
        <a:lstStyle/>
        <a:p>
          <a:pPr>
            <a:defRPr sz="9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 formatCode="#,##0.00">
                  <c:v>8690.6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31-4579-9569-10BD3F3FCB6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280.89999999999998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31-4579-9569-10BD3F3FCB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28423040"/>
        <c:axId val="128424576"/>
        <c:axId val="0"/>
      </c:bar3DChart>
      <c:catAx>
        <c:axId val="128423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8424576"/>
        <c:crosses val="autoZero"/>
        <c:auto val="1"/>
        <c:lblAlgn val="ctr"/>
        <c:lblOffset val="100"/>
        <c:noMultiLvlLbl val="0"/>
      </c:catAx>
      <c:valAx>
        <c:axId val="12842457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284230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6-24T12:16:05.860" idx="1">
    <p:pos x="6470" y="937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2667E1-4A19-4D20-973E-BA4D49F7B94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27CE35-1057-494D-ADBE-3EB043614C39}">
      <dgm:prSet phldrT="[Текст]" custT="1"/>
      <dgm:spPr/>
      <dgm:t>
        <a:bodyPr/>
        <a:lstStyle/>
        <a:p>
          <a:r>
            <a:rPr lang="ru-RU" baseline="0" dirty="0">
              <a:solidFill>
                <a:schemeClr val="accent6">
                  <a:lumMod val="50000"/>
                </a:schemeClr>
              </a:solidFill>
            </a:rPr>
            <a:t>Безвозмездные поступления (межбюджетные трансферты)- </a:t>
          </a:r>
          <a:r>
            <a:rPr lang="ru-RU" sz="1300" dirty="0"/>
            <a:t>это помощь передаваемая бюджету другого уровня</a:t>
          </a:r>
        </a:p>
      </dgm:t>
    </dgm:pt>
    <dgm:pt modelId="{B4E6818D-5DA3-4726-846D-6F35260A0B55}" type="parTrans" cxnId="{C8A4C5F6-578F-4858-AC7B-D8F69F678609}">
      <dgm:prSet/>
      <dgm:spPr/>
      <dgm:t>
        <a:bodyPr/>
        <a:lstStyle/>
        <a:p>
          <a:endParaRPr lang="ru-RU"/>
        </a:p>
      </dgm:t>
    </dgm:pt>
    <dgm:pt modelId="{62FB010B-5593-4C43-AB7A-684CA88F16AD}" type="sibTrans" cxnId="{C8A4C5F6-578F-4858-AC7B-D8F69F678609}">
      <dgm:prSet/>
      <dgm:spPr/>
      <dgm:t>
        <a:bodyPr/>
        <a:lstStyle/>
        <a:p>
          <a:endParaRPr lang="ru-RU"/>
        </a:p>
      </dgm:t>
    </dgm:pt>
    <dgm:pt modelId="{D9F875A0-1069-4C79-945C-272B403F5BEF}">
      <dgm:prSet phldrT="[Текст]"/>
      <dgm:spPr/>
      <dgm:t>
        <a:bodyPr/>
        <a:lstStyle/>
        <a:p>
          <a:r>
            <a:rPr lang="ru-RU" dirty="0">
              <a:solidFill>
                <a:schemeClr val="accent3">
                  <a:lumMod val="50000"/>
                </a:schemeClr>
              </a:solidFill>
            </a:rPr>
            <a:t>Субвенции (от «</a:t>
          </a:r>
          <a:r>
            <a:rPr lang="ru-RU" dirty="0" err="1">
              <a:solidFill>
                <a:schemeClr val="accent3">
                  <a:lumMod val="50000"/>
                </a:schemeClr>
              </a:solidFill>
            </a:rPr>
            <a:t>Subvenire</a:t>
          </a:r>
          <a:r>
            <a:rPr lang="ru-RU" dirty="0">
              <a:solidFill>
                <a:schemeClr val="accent3">
                  <a:lumMod val="50000"/>
                </a:schemeClr>
              </a:solidFill>
            </a:rPr>
            <a:t>» – приходить на помощь) предоставляются на определённые цели для исполнения полномочий, переданных другим публично-правовым образованиям</a:t>
          </a:r>
        </a:p>
      </dgm:t>
    </dgm:pt>
    <dgm:pt modelId="{E9D37D08-F6E6-4773-BBD9-A361A94D8C84}" type="parTrans" cxnId="{6A44560E-4B6F-40B5-9913-FDCE0380AFF4}">
      <dgm:prSet/>
      <dgm:spPr/>
      <dgm:t>
        <a:bodyPr/>
        <a:lstStyle/>
        <a:p>
          <a:endParaRPr lang="ru-RU"/>
        </a:p>
      </dgm:t>
    </dgm:pt>
    <dgm:pt modelId="{FBF97FB4-4B9F-4CB4-8709-8C5BD2671EBB}" type="sibTrans" cxnId="{6A44560E-4B6F-40B5-9913-FDCE0380AFF4}">
      <dgm:prSet/>
      <dgm:spPr/>
      <dgm:t>
        <a:bodyPr/>
        <a:lstStyle/>
        <a:p>
          <a:endParaRPr lang="ru-RU"/>
        </a:p>
      </dgm:t>
    </dgm:pt>
    <dgm:pt modelId="{4467D69B-035F-4CF3-8DE6-11177C4F6581}">
      <dgm:prSet phldrT="[Текст]"/>
      <dgm:spPr/>
      <dgm:t>
        <a:bodyPr/>
        <a:lstStyle/>
        <a:p>
          <a:r>
            <a:rPr lang="ru-RU" dirty="0">
              <a:solidFill>
                <a:schemeClr val="accent3">
                  <a:lumMod val="50000"/>
                </a:schemeClr>
              </a:solidFill>
            </a:rPr>
            <a:t>Субсидии (от «</a:t>
          </a:r>
          <a:r>
            <a:rPr lang="ru-RU" dirty="0" err="1">
              <a:solidFill>
                <a:schemeClr val="accent3">
                  <a:lumMod val="50000"/>
                </a:schemeClr>
              </a:solidFill>
            </a:rPr>
            <a:t>Subsidium</a:t>
          </a:r>
          <a:r>
            <a:rPr lang="ru-RU" dirty="0">
              <a:solidFill>
                <a:schemeClr val="accent3">
                  <a:lumMod val="50000"/>
                </a:schemeClr>
              </a:solidFill>
            </a:rPr>
            <a:t>» - поддержка) предоставляются на определённые цели на условиях </a:t>
          </a:r>
          <a:r>
            <a:rPr lang="ru-RU" dirty="0" err="1">
              <a:solidFill>
                <a:schemeClr val="accent3">
                  <a:lumMod val="50000"/>
                </a:schemeClr>
              </a:solidFill>
            </a:rPr>
            <a:t>софинансирования</a:t>
          </a:r>
          <a:r>
            <a:rPr lang="ru-RU" dirty="0">
              <a:solidFill>
                <a:schemeClr val="accent3">
                  <a:lumMod val="50000"/>
                </a:schemeClr>
              </a:solidFill>
            </a:rPr>
            <a:t> (долевого финансирования) расходов других бюджетов </a:t>
          </a:r>
        </a:p>
      </dgm:t>
    </dgm:pt>
    <dgm:pt modelId="{F2438DDF-141A-4365-85B2-4A5E3F14CAE7}" type="parTrans" cxnId="{6D8FB0E3-1D6B-4506-B6C2-AED03C3DCCCF}">
      <dgm:prSet/>
      <dgm:spPr/>
      <dgm:t>
        <a:bodyPr/>
        <a:lstStyle/>
        <a:p>
          <a:endParaRPr lang="ru-RU"/>
        </a:p>
      </dgm:t>
    </dgm:pt>
    <dgm:pt modelId="{3466C358-F0BD-40EA-9716-70BB40DECF52}" type="sibTrans" cxnId="{6D8FB0E3-1D6B-4506-B6C2-AED03C3DCCCF}">
      <dgm:prSet/>
      <dgm:spPr/>
      <dgm:t>
        <a:bodyPr/>
        <a:lstStyle/>
        <a:p>
          <a:endParaRPr lang="ru-RU"/>
        </a:p>
      </dgm:t>
    </dgm:pt>
    <dgm:pt modelId="{2A1F3CD5-0019-4C15-A11A-229E7748ADCA}">
      <dgm:prSet/>
      <dgm:spPr/>
      <dgm:t>
        <a:bodyPr/>
        <a:lstStyle/>
        <a:p>
          <a:r>
            <a:rPr lang="ru-RU" dirty="0">
              <a:solidFill>
                <a:schemeClr val="accent3">
                  <a:lumMod val="50000"/>
                </a:schemeClr>
              </a:solidFill>
            </a:rPr>
            <a:t>Дотации (от лат. «</a:t>
          </a:r>
          <a:r>
            <a:rPr lang="ru-RU" dirty="0" err="1">
              <a:solidFill>
                <a:schemeClr val="accent3">
                  <a:lumMod val="50000"/>
                </a:schemeClr>
              </a:solidFill>
            </a:rPr>
            <a:t>Dotatio</a:t>
          </a:r>
          <a:r>
            <a:rPr lang="ru-RU" dirty="0">
              <a:solidFill>
                <a:schemeClr val="accent3">
                  <a:lumMod val="50000"/>
                </a:schemeClr>
              </a:solidFill>
            </a:rPr>
            <a:t>» - дар, пожертвование) предоставляются без определения конкретной цели их использования (в качестве финансовой помощи) </a:t>
          </a:r>
        </a:p>
      </dgm:t>
    </dgm:pt>
    <dgm:pt modelId="{567C4BAA-519E-4985-8D90-410F97F4137C}" type="parTrans" cxnId="{53C6BFE5-FDEC-4E18-BD1F-E2EDF2BF7316}">
      <dgm:prSet/>
      <dgm:spPr/>
      <dgm:t>
        <a:bodyPr/>
        <a:lstStyle/>
        <a:p>
          <a:endParaRPr lang="ru-RU"/>
        </a:p>
      </dgm:t>
    </dgm:pt>
    <dgm:pt modelId="{EE9A531C-996A-4F62-AE06-FD9BD1B15980}" type="sibTrans" cxnId="{53C6BFE5-FDEC-4E18-BD1F-E2EDF2BF7316}">
      <dgm:prSet/>
      <dgm:spPr/>
      <dgm:t>
        <a:bodyPr/>
        <a:lstStyle/>
        <a:p>
          <a:endParaRPr lang="ru-RU"/>
        </a:p>
      </dgm:t>
    </dgm:pt>
    <dgm:pt modelId="{790D99E7-55A9-437A-A02C-0C19A878DC9A}">
      <dgm:prSet/>
      <dgm:spPr/>
      <dgm:t>
        <a:bodyPr/>
        <a:lstStyle/>
        <a:p>
          <a:r>
            <a:rPr lang="x-none"/>
            <a:t>Вы даёте своему ребёнку «карманные» деньги</a:t>
          </a:r>
          <a:endParaRPr lang="ru-RU" dirty="0"/>
        </a:p>
      </dgm:t>
    </dgm:pt>
    <dgm:pt modelId="{BE01B5C3-65E7-42F6-8D14-A7432159C77E}" type="parTrans" cxnId="{56F1ED93-583E-4DCE-B59C-2FF280A63305}">
      <dgm:prSet/>
      <dgm:spPr/>
      <dgm:t>
        <a:bodyPr/>
        <a:lstStyle/>
        <a:p>
          <a:endParaRPr lang="ru-RU"/>
        </a:p>
      </dgm:t>
    </dgm:pt>
    <dgm:pt modelId="{BD6B21A6-7567-4536-80D3-4162411F410A}" type="sibTrans" cxnId="{56F1ED93-583E-4DCE-B59C-2FF280A63305}">
      <dgm:prSet/>
      <dgm:spPr/>
      <dgm:t>
        <a:bodyPr/>
        <a:lstStyle/>
        <a:p>
          <a:endParaRPr lang="ru-RU"/>
        </a:p>
      </dgm:t>
    </dgm:pt>
    <dgm:pt modelId="{5D3F0308-4EC2-444E-A4DE-5ABE9C8E6737}">
      <dgm:prSet custT="1"/>
      <dgm:spPr/>
      <dgm:t>
        <a:bodyPr/>
        <a:lstStyle/>
        <a:p>
          <a:r>
            <a:rPr lang="ru-RU" sz="1000" dirty="0"/>
            <a:t>Вы даёте своему ребенку деньги и посылаете его в магазин купить продукты (по списку)</a:t>
          </a:r>
        </a:p>
      </dgm:t>
    </dgm:pt>
    <dgm:pt modelId="{4751AC83-4B38-4A1B-8421-78AB949A21AA}" type="parTrans" cxnId="{5B897FA5-10FF-41AE-9CCA-1C60102ED434}">
      <dgm:prSet/>
      <dgm:spPr/>
      <dgm:t>
        <a:bodyPr/>
        <a:lstStyle/>
        <a:p>
          <a:endParaRPr lang="ru-RU"/>
        </a:p>
      </dgm:t>
    </dgm:pt>
    <dgm:pt modelId="{FB589BC4-F48A-40D8-A322-24B2D2432C1A}" type="sibTrans" cxnId="{5B897FA5-10FF-41AE-9CCA-1C60102ED434}">
      <dgm:prSet/>
      <dgm:spPr/>
      <dgm:t>
        <a:bodyPr/>
        <a:lstStyle/>
        <a:p>
          <a:endParaRPr lang="ru-RU"/>
        </a:p>
      </dgm:t>
    </dgm:pt>
    <dgm:pt modelId="{C2B2818B-4EB9-439F-8744-646EE1025A23}">
      <dgm:prSet custT="1"/>
      <dgm:spPr/>
      <dgm:t>
        <a:bodyPr/>
        <a:lstStyle/>
        <a:p>
          <a:r>
            <a:rPr lang="ru-RU" sz="1000" baseline="0" dirty="0"/>
            <a:t>Вы «добавляете» денег для того, чтобы ваш ребенок купил себе новый телефон (а остальные он накопил сам) </a:t>
          </a:r>
        </a:p>
      </dgm:t>
    </dgm:pt>
    <dgm:pt modelId="{9E66CFDC-8007-4140-98C3-C9937F9610EA}" type="parTrans" cxnId="{626399E4-1F64-4D57-A889-93CD0AC26038}">
      <dgm:prSet/>
      <dgm:spPr/>
      <dgm:t>
        <a:bodyPr/>
        <a:lstStyle/>
        <a:p>
          <a:endParaRPr lang="ru-RU"/>
        </a:p>
      </dgm:t>
    </dgm:pt>
    <dgm:pt modelId="{7402AA30-2939-4D4D-B484-8009DAB11497}" type="sibTrans" cxnId="{626399E4-1F64-4D57-A889-93CD0AC26038}">
      <dgm:prSet/>
      <dgm:spPr/>
      <dgm:t>
        <a:bodyPr/>
        <a:lstStyle/>
        <a:p>
          <a:endParaRPr lang="ru-RU"/>
        </a:p>
      </dgm:t>
    </dgm:pt>
    <dgm:pt modelId="{DC89B39A-DDAD-40D5-8681-0AECDB43596E}">
      <dgm:prSet/>
      <dgm:spPr/>
      <dgm:t>
        <a:bodyPr/>
        <a:lstStyle/>
        <a:p>
          <a:r>
            <a:rPr lang="ru-RU" dirty="0">
              <a:solidFill>
                <a:schemeClr val="accent3">
                  <a:lumMod val="50000"/>
                </a:schemeClr>
              </a:solidFill>
            </a:rPr>
            <a:t>Иные межбюджетные трансферты предоставляются в случаях и порядке, предусмотренных законами и принимаемыми в соответствии с ними иными нормативными правовыми актами органов государственной власти</a:t>
          </a:r>
        </a:p>
      </dgm:t>
    </dgm:pt>
    <dgm:pt modelId="{AE76972D-A903-416B-BFAD-5BA93439288C}" type="parTrans" cxnId="{83CB8722-4B7A-425A-AFB9-696C5A0FA544}">
      <dgm:prSet/>
      <dgm:spPr/>
      <dgm:t>
        <a:bodyPr/>
        <a:lstStyle/>
        <a:p>
          <a:endParaRPr lang="ru-RU"/>
        </a:p>
      </dgm:t>
    </dgm:pt>
    <dgm:pt modelId="{5EB1F53A-8835-483A-8D64-0F3DDA42CF9C}" type="sibTrans" cxnId="{83CB8722-4B7A-425A-AFB9-696C5A0FA544}">
      <dgm:prSet/>
      <dgm:spPr/>
      <dgm:t>
        <a:bodyPr/>
        <a:lstStyle/>
        <a:p>
          <a:endParaRPr lang="ru-RU"/>
        </a:p>
      </dgm:t>
    </dgm:pt>
    <dgm:pt modelId="{67911E6A-C761-49A5-8677-D2947996B037}" type="pres">
      <dgm:prSet presAssocID="{FF2667E1-4A19-4D20-973E-BA4D49F7B94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9AC4B01-8DB2-4E49-A75D-9342CD288C85}" type="pres">
      <dgm:prSet presAssocID="{2527CE35-1057-494D-ADBE-3EB043614C39}" presName="hierRoot1" presStyleCnt="0">
        <dgm:presLayoutVars>
          <dgm:hierBranch val="init"/>
        </dgm:presLayoutVars>
      </dgm:prSet>
      <dgm:spPr/>
    </dgm:pt>
    <dgm:pt modelId="{83C8FB53-D6E4-4B55-A64E-CAAF7E4E743D}" type="pres">
      <dgm:prSet presAssocID="{2527CE35-1057-494D-ADBE-3EB043614C39}" presName="rootComposite1" presStyleCnt="0"/>
      <dgm:spPr/>
    </dgm:pt>
    <dgm:pt modelId="{88753F16-BAB3-44A8-AAA3-1EDD7AADD66E}" type="pres">
      <dgm:prSet presAssocID="{2527CE35-1057-494D-ADBE-3EB043614C39}" presName="rootText1" presStyleLbl="node0" presStyleIdx="0" presStyleCnt="1" custScaleX="304991" custLinFactNeighborX="-2907" custLinFactNeighborY="-2947">
        <dgm:presLayoutVars>
          <dgm:chPref val="3"/>
        </dgm:presLayoutVars>
      </dgm:prSet>
      <dgm:spPr>
        <a:prstGeom prst="horizontalScroll">
          <a:avLst/>
        </a:prstGeom>
      </dgm:spPr>
    </dgm:pt>
    <dgm:pt modelId="{BDF0EE8C-A2C3-4106-AE5F-8EF453D4CD5B}" type="pres">
      <dgm:prSet presAssocID="{2527CE35-1057-494D-ADBE-3EB043614C39}" presName="rootConnector1" presStyleLbl="node1" presStyleIdx="0" presStyleCnt="0"/>
      <dgm:spPr/>
    </dgm:pt>
    <dgm:pt modelId="{90446B87-6B57-43C1-A9F2-25ED2E311AA3}" type="pres">
      <dgm:prSet presAssocID="{2527CE35-1057-494D-ADBE-3EB043614C39}" presName="hierChild2" presStyleCnt="0"/>
      <dgm:spPr/>
    </dgm:pt>
    <dgm:pt modelId="{2141C739-3988-4520-A9ED-90021B3E1D76}" type="pres">
      <dgm:prSet presAssocID="{567C4BAA-519E-4985-8D90-410F97F4137C}" presName="Name37" presStyleLbl="parChTrans1D2" presStyleIdx="0" presStyleCnt="4"/>
      <dgm:spPr/>
    </dgm:pt>
    <dgm:pt modelId="{C1D7A863-0EB4-4FD8-BF2D-E8EE96E8A27B}" type="pres">
      <dgm:prSet presAssocID="{2A1F3CD5-0019-4C15-A11A-229E7748ADCA}" presName="hierRoot2" presStyleCnt="0">
        <dgm:presLayoutVars>
          <dgm:hierBranch val="init"/>
        </dgm:presLayoutVars>
      </dgm:prSet>
      <dgm:spPr/>
    </dgm:pt>
    <dgm:pt modelId="{D19A4F5B-83EB-4E18-B985-CBC8137CD41C}" type="pres">
      <dgm:prSet presAssocID="{2A1F3CD5-0019-4C15-A11A-229E7748ADCA}" presName="rootComposite" presStyleCnt="0"/>
      <dgm:spPr/>
    </dgm:pt>
    <dgm:pt modelId="{F2A9DAE2-7BB0-4281-A442-9BDB3CE601F7}" type="pres">
      <dgm:prSet presAssocID="{2A1F3CD5-0019-4C15-A11A-229E7748ADCA}" presName="rootText" presStyleLbl="node2" presStyleIdx="0" presStyleCnt="4" custScaleX="90930" custScaleY="152420">
        <dgm:presLayoutVars>
          <dgm:chPref val="3"/>
        </dgm:presLayoutVars>
      </dgm:prSet>
      <dgm:spPr>
        <a:prstGeom prst="flowChartAlternateProcess">
          <a:avLst/>
        </a:prstGeom>
      </dgm:spPr>
    </dgm:pt>
    <dgm:pt modelId="{29D5E215-606B-4897-A1AD-DE45191F8DF8}" type="pres">
      <dgm:prSet presAssocID="{2A1F3CD5-0019-4C15-A11A-229E7748ADCA}" presName="rootConnector" presStyleLbl="node2" presStyleIdx="0" presStyleCnt="4"/>
      <dgm:spPr/>
    </dgm:pt>
    <dgm:pt modelId="{D7113001-B580-4B5C-8694-70DCDA17A429}" type="pres">
      <dgm:prSet presAssocID="{2A1F3CD5-0019-4C15-A11A-229E7748ADCA}" presName="hierChild4" presStyleCnt="0"/>
      <dgm:spPr/>
    </dgm:pt>
    <dgm:pt modelId="{8E56E90E-8D16-42C4-9760-FA9939543A73}" type="pres">
      <dgm:prSet presAssocID="{BE01B5C3-65E7-42F6-8D14-A7432159C77E}" presName="Name37" presStyleLbl="parChTrans1D3" presStyleIdx="0" presStyleCnt="3"/>
      <dgm:spPr/>
    </dgm:pt>
    <dgm:pt modelId="{1E365AC0-6CD6-4124-BE53-4A70C61AFE13}" type="pres">
      <dgm:prSet presAssocID="{790D99E7-55A9-437A-A02C-0C19A878DC9A}" presName="hierRoot2" presStyleCnt="0">
        <dgm:presLayoutVars>
          <dgm:hierBranch val="init"/>
        </dgm:presLayoutVars>
      </dgm:prSet>
      <dgm:spPr/>
    </dgm:pt>
    <dgm:pt modelId="{5B65007F-D525-4D98-8596-C6286F60281F}" type="pres">
      <dgm:prSet presAssocID="{790D99E7-55A9-437A-A02C-0C19A878DC9A}" presName="rootComposite" presStyleCnt="0"/>
      <dgm:spPr/>
    </dgm:pt>
    <dgm:pt modelId="{2806C26F-E07C-42EC-899F-9126A0DB2898}" type="pres">
      <dgm:prSet presAssocID="{790D99E7-55A9-437A-A02C-0C19A878DC9A}" presName="rootText" presStyleLbl="node3" presStyleIdx="0" presStyleCnt="3" custScaleX="110301" custScaleY="229806">
        <dgm:presLayoutVars>
          <dgm:chPref val="3"/>
        </dgm:presLayoutVars>
      </dgm:prSet>
      <dgm:spPr>
        <a:prstGeom prst="irregularSeal1">
          <a:avLst/>
        </a:prstGeom>
      </dgm:spPr>
    </dgm:pt>
    <dgm:pt modelId="{C91EBFDD-8B1A-410B-A49B-CB209380EB42}" type="pres">
      <dgm:prSet presAssocID="{790D99E7-55A9-437A-A02C-0C19A878DC9A}" presName="rootConnector" presStyleLbl="node3" presStyleIdx="0" presStyleCnt="3"/>
      <dgm:spPr/>
    </dgm:pt>
    <dgm:pt modelId="{62BCDBAA-00BF-49E4-B497-F06A376E5EA5}" type="pres">
      <dgm:prSet presAssocID="{790D99E7-55A9-437A-A02C-0C19A878DC9A}" presName="hierChild4" presStyleCnt="0"/>
      <dgm:spPr/>
    </dgm:pt>
    <dgm:pt modelId="{596A7B91-8DEB-4306-A6A8-F813AF91F658}" type="pres">
      <dgm:prSet presAssocID="{790D99E7-55A9-437A-A02C-0C19A878DC9A}" presName="hierChild5" presStyleCnt="0"/>
      <dgm:spPr/>
    </dgm:pt>
    <dgm:pt modelId="{42F447B8-94B1-4A26-B727-8216DD821211}" type="pres">
      <dgm:prSet presAssocID="{2A1F3CD5-0019-4C15-A11A-229E7748ADCA}" presName="hierChild5" presStyleCnt="0"/>
      <dgm:spPr/>
    </dgm:pt>
    <dgm:pt modelId="{77343615-7F34-4754-A909-7E13A68F3613}" type="pres">
      <dgm:prSet presAssocID="{E9D37D08-F6E6-4773-BBD9-A361A94D8C84}" presName="Name37" presStyleLbl="parChTrans1D2" presStyleIdx="1" presStyleCnt="4"/>
      <dgm:spPr/>
    </dgm:pt>
    <dgm:pt modelId="{1D8501AA-7B9A-45A3-B9D5-C6FD42352B6A}" type="pres">
      <dgm:prSet presAssocID="{D9F875A0-1069-4C79-945C-272B403F5BEF}" presName="hierRoot2" presStyleCnt="0">
        <dgm:presLayoutVars>
          <dgm:hierBranch val="init"/>
        </dgm:presLayoutVars>
      </dgm:prSet>
      <dgm:spPr/>
    </dgm:pt>
    <dgm:pt modelId="{9D3814A8-3D31-49AC-AB8D-927E9E7E1CDF}" type="pres">
      <dgm:prSet presAssocID="{D9F875A0-1069-4C79-945C-272B403F5BEF}" presName="rootComposite" presStyleCnt="0"/>
      <dgm:spPr/>
    </dgm:pt>
    <dgm:pt modelId="{B1162A9C-4595-49CB-8DC6-EB0153C40655}" type="pres">
      <dgm:prSet presAssocID="{D9F875A0-1069-4C79-945C-272B403F5BEF}" presName="rootText" presStyleLbl="node2" presStyleIdx="1" presStyleCnt="4" custScaleX="89147" custScaleY="151791">
        <dgm:presLayoutVars>
          <dgm:chPref val="3"/>
        </dgm:presLayoutVars>
      </dgm:prSet>
      <dgm:spPr>
        <a:prstGeom prst="roundRect">
          <a:avLst/>
        </a:prstGeom>
      </dgm:spPr>
    </dgm:pt>
    <dgm:pt modelId="{D7BABDB6-90D0-4181-AE16-A6763157D86A}" type="pres">
      <dgm:prSet presAssocID="{D9F875A0-1069-4C79-945C-272B403F5BEF}" presName="rootConnector" presStyleLbl="node2" presStyleIdx="1" presStyleCnt="4"/>
      <dgm:spPr/>
    </dgm:pt>
    <dgm:pt modelId="{1FBC44EF-87F8-4374-95F6-B34703C76981}" type="pres">
      <dgm:prSet presAssocID="{D9F875A0-1069-4C79-945C-272B403F5BEF}" presName="hierChild4" presStyleCnt="0"/>
      <dgm:spPr/>
    </dgm:pt>
    <dgm:pt modelId="{46CF12FB-24FF-41DD-8434-C5094C04C773}" type="pres">
      <dgm:prSet presAssocID="{4751AC83-4B38-4A1B-8421-78AB949A21AA}" presName="Name37" presStyleLbl="parChTrans1D3" presStyleIdx="1" presStyleCnt="3"/>
      <dgm:spPr/>
    </dgm:pt>
    <dgm:pt modelId="{90098F48-42F3-4BD5-A57D-73C34BFD99C3}" type="pres">
      <dgm:prSet presAssocID="{5D3F0308-4EC2-444E-A4DE-5ABE9C8E6737}" presName="hierRoot2" presStyleCnt="0">
        <dgm:presLayoutVars>
          <dgm:hierBranch val="init"/>
        </dgm:presLayoutVars>
      </dgm:prSet>
      <dgm:spPr/>
    </dgm:pt>
    <dgm:pt modelId="{034B28E0-F1C6-4B51-AD94-5B4758166BA3}" type="pres">
      <dgm:prSet presAssocID="{5D3F0308-4EC2-444E-A4DE-5ABE9C8E6737}" presName="rootComposite" presStyleCnt="0"/>
      <dgm:spPr/>
    </dgm:pt>
    <dgm:pt modelId="{9DEFDFFD-59CF-4DF0-83D6-29E5B3CF4465}" type="pres">
      <dgm:prSet presAssocID="{5D3F0308-4EC2-444E-A4DE-5ABE9C8E6737}" presName="rootText" presStyleLbl="node3" presStyleIdx="1" presStyleCnt="3" custScaleX="121578" custScaleY="213204" custLinFactNeighborX="-1355">
        <dgm:presLayoutVars>
          <dgm:chPref val="3"/>
        </dgm:presLayoutVars>
      </dgm:prSet>
      <dgm:spPr>
        <a:prstGeom prst="irregularSeal2">
          <a:avLst/>
        </a:prstGeom>
      </dgm:spPr>
    </dgm:pt>
    <dgm:pt modelId="{35E80B05-BBC9-458C-9D63-6EFD93CD39FF}" type="pres">
      <dgm:prSet presAssocID="{5D3F0308-4EC2-444E-A4DE-5ABE9C8E6737}" presName="rootConnector" presStyleLbl="node3" presStyleIdx="1" presStyleCnt="3"/>
      <dgm:spPr/>
    </dgm:pt>
    <dgm:pt modelId="{6EE94AC0-C5C3-4A78-9A61-49F9960CA703}" type="pres">
      <dgm:prSet presAssocID="{5D3F0308-4EC2-444E-A4DE-5ABE9C8E6737}" presName="hierChild4" presStyleCnt="0"/>
      <dgm:spPr/>
    </dgm:pt>
    <dgm:pt modelId="{C023C2DF-52EC-4AED-B812-FE25117CDDCF}" type="pres">
      <dgm:prSet presAssocID="{5D3F0308-4EC2-444E-A4DE-5ABE9C8E6737}" presName="hierChild5" presStyleCnt="0"/>
      <dgm:spPr/>
    </dgm:pt>
    <dgm:pt modelId="{789DA4B3-8A49-4AA6-BF92-FD42657F8B7D}" type="pres">
      <dgm:prSet presAssocID="{D9F875A0-1069-4C79-945C-272B403F5BEF}" presName="hierChild5" presStyleCnt="0"/>
      <dgm:spPr/>
    </dgm:pt>
    <dgm:pt modelId="{CB675437-BFEB-4357-A072-A1570D4AC2E5}" type="pres">
      <dgm:prSet presAssocID="{F2438DDF-141A-4365-85B2-4A5E3F14CAE7}" presName="Name37" presStyleLbl="parChTrans1D2" presStyleIdx="2" presStyleCnt="4"/>
      <dgm:spPr/>
    </dgm:pt>
    <dgm:pt modelId="{FBC8B83F-7CEC-4D2D-A6C2-48D9387B0CA5}" type="pres">
      <dgm:prSet presAssocID="{4467D69B-035F-4CF3-8DE6-11177C4F6581}" presName="hierRoot2" presStyleCnt="0">
        <dgm:presLayoutVars>
          <dgm:hierBranch val="init"/>
        </dgm:presLayoutVars>
      </dgm:prSet>
      <dgm:spPr/>
    </dgm:pt>
    <dgm:pt modelId="{F9428EA3-2DB1-457E-95E5-E1D8089E3892}" type="pres">
      <dgm:prSet presAssocID="{4467D69B-035F-4CF3-8DE6-11177C4F6581}" presName="rootComposite" presStyleCnt="0"/>
      <dgm:spPr/>
    </dgm:pt>
    <dgm:pt modelId="{35BECC6B-C4F1-4B95-98E3-DEA6C15D10C8}" type="pres">
      <dgm:prSet presAssocID="{4467D69B-035F-4CF3-8DE6-11177C4F6581}" presName="rootText" presStyleLbl="node2" presStyleIdx="2" presStyleCnt="4" custScaleX="97330" custScaleY="164041">
        <dgm:presLayoutVars>
          <dgm:chPref val="3"/>
        </dgm:presLayoutVars>
      </dgm:prSet>
      <dgm:spPr>
        <a:prstGeom prst="roundRect">
          <a:avLst/>
        </a:prstGeom>
      </dgm:spPr>
    </dgm:pt>
    <dgm:pt modelId="{C908C9AF-2FD4-4FA5-B5C8-193FA385F007}" type="pres">
      <dgm:prSet presAssocID="{4467D69B-035F-4CF3-8DE6-11177C4F6581}" presName="rootConnector" presStyleLbl="node2" presStyleIdx="2" presStyleCnt="4"/>
      <dgm:spPr/>
    </dgm:pt>
    <dgm:pt modelId="{2C2848F1-A337-4259-BA75-5A410579AC90}" type="pres">
      <dgm:prSet presAssocID="{4467D69B-035F-4CF3-8DE6-11177C4F6581}" presName="hierChild4" presStyleCnt="0"/>
      <dgm:spPr/>
    </dgm:pt>
    <dgm:pt modelId="{A2D51457-19F7-40C4-8E72-B4AF78E040D6}" type="pres">
      <dgm:prSet presAssocID="{9E66CFDC-8007-4140-98C3-C9937F9610EA}" presName="Name37" presStyleLbl="parChTrans1D3" presStyleIdx="2" presStyleCnt="3"/>
      <dgm:spPr/>
    </dgm:pt>
    <dgm:pt modelId="{1D2F52F8-0B93-47F5-A4B4-C9C80FA79ACB}" type="pres">
      <dgm:prSet presAssocID="{C2B2818B-4EB9-439F-8744-646EE1025A23}" presName="hierRoot2" presStyleCnt="0">
        <dgm:presLayoutVars>
          <dgm:hierBranch val="init"/>
        </dgm:presLayoutVars>
      </dgm:prSet>
      <dgm:spPr/>
    </dgm:pt>
    <dgm:pt modelId="{85DA268F-CD09-4BC1-915A-24CDD14E8452}" type="pres">
      <dgm:prSet presAssocID="{C2B2818B-4EB9-439F-8744-646EE1025A23}" presName="rootComposite" presStyleCnt="0"/>
      <dgm:spPr/>
    </dgm:pt>
    <dgm:pt modelId="{80ABFF4D-2631-479A-B853-81F03C834F6A}" type="pres">
      <dgm:prSet presAssocID="{C2B2818B-4EB9-439F-8744-646EE1025A23}" presName="rootText" presStyleLbl="node3" presStyleIdx="2" presStyleCnt="3" custScaleX="143759" custScaleY="250135">
        <dgm:presLayoutVars>
          <dgm:chPref val="3"/>
        </dgm:presLayoutVars>
      </dgm:prSet>
      <dgm:spPr>
        <a:prstGeom prst="irregularSeal2">
          <a:avLst/>
        </a:prstGeom>
      </dgm:spPr>
    </dgm:pt>
    <dgm:pt modelId="{DF83E67C-CC62-46C6-86AC-117BDE32384D}" type="pres">
      <dgm:prSet presAssocID="{C2B2818B-4EB9-439F-8744-646EE1025A23}" presName="rootConnector" presStyleLbl="node3" presStyleIdx="2" presStyleCnt="3"/>
      <dgm:spPr/>
    </dgm:pt>
    <dgm:pt modelId="{02934DB0-D345-4E4F-97B9-3716D7C92B28}" type="pres">
      <dgm:prSet presAssocID="{C2B2818B-4EB9-439F-8744-646EE1025A23}" presName="hierChild4" presStyleCnt="0"/>
      <dgm:spPr/>
    </dgm:pt>
    <dgm:pt modelId="{178CC0DD-6C30-4511-8510-DF1321287B66}" type="pres">
      <dgm:prSet presAssocID="{C2B2818B-4EB9-439F-8744-646EE1025A23}" presName="hierChild5" presStyleCnt="0"/>
      <dgm:spPr/>
    </dgm:pt>
    <dgm:pt modelId="{8C5C59EC-8181-4A6F-9743-3074295649C1}" type="pres">
      <dgm:prSet presAssocID="{4467D69B-035F-4CF3-8DE6-11177C4F6581}" presName="hierChild5" presStyleCnt="0"/>
      <dgm:spPr/>
    </dgm:pt>
    <dgm:pt modelId="{787F0D08-D610-4690-A80F-D155CC84E752}" type="pres">
      <dgm:prSet presAssocID="{AE76972D-A903-416B-BFAD-5BA93439288C}" presName="Name37" presStyleLbl="parChTrans1D2" presStyleIdx="3" presStyleCnt="4"/>
      <dgm:spPr/>
    </dgm:pt>
    <dgm:pt modelId="{36F2ABC0-D76B-41E4-9D2E-16FC46A342D5}" type="pres">
      <dgm:prSet presAssocID="{DC89B39A-DDAD-40D5-8681-0AECDB43596E}" presName="hierRoot2" presStyleCnt="0">
        <dgm:presLayoutVars>
          <dgm:hierBranch val="init"/>
        </dgm:presLayoutVars>
      </dgm:prSet>
      <dgm:spPr/>
    </dgm:pt>
    <dgm:pt modelId="{7B1D5FC9-4041-4773-B254-088DE84F447A}" type="pres">
      <dgm:prSet presAssocID="{DC89B39A-DDAD-40D5-8681-0AECDB43596E}" presName="rootComposite" presStyleCnt="0"/>
      <dgm:spPr/>
    </dgm:pt>
    <dgm:pt modelId="{946287F0-AC5B-4C70-ACDD-9F29E9C59406}" type="pres">
      <dgm:prSet presAssocID="{DC89B39A-DDAD-40D5-8681-0AECDB43596E}" presName="rootText" presStyleLbl="node2" presStyleIdx="3" presStyleCnt="4" custScaleY="152573">
        <dgm:presLayoutVars>
          <dgm:chPref val="3"/>
        </dgm:presLayoutVars>
      </dgm:prSet>
      <dgm:spPr>
        <a:prstGeom prst="roundRect">
          <a:avLst/>
        </a:prstGeom>
      </dgm:spPr>
    </dgm:pt>
    <dgm:pt modelId="{1648487D-6D07-4DF0-A2A1-9811F3D65EFC}" type="pres">
      <dgm:prSet presAssocID="{DC89B39A-DDAD-40D5-8681-0AECDB43596E}" presName="rootConnector" presStyleLbl="node2" presStyleIdx="3" presStyleCnt="4"/>
      <dgm:spPr/>
    </dgm:pt>
    <dgm:pt modelId="{9A5A9C6F-170F-4949-91DE-171BB4DD582F}" type="pres">
      <dgm:prSet presAssocID="{DC89B39A-DDAD-40D5-8681-0AECDB43596E}" presName="hierChild4" presStyleCnt="0"/>
      <dgm:spPr/>
    </dgm:pt>
    <dgm:pt modelId="{6B5ED076-8FFD-4F39-A357-EA191EEBD338}" type="pres">
      <dgm:prSet presAssocID="{DC89B39A-DDAD-40D5-8681-0AECDB43596E}" presName="hierChild5" presStyleCnt="0"/>
      <dgm:spPr/>
    </dgm:pt>
    <dgm:pt modelId="{0CBF7301-10BF-4CD2-9E68-DFE3BC56ED1A}" type="pres">
      <dgm:prSet presAssocID="{2527CE35-1057-494D-ADBE-3EB043614C39}" presName="hierChild3" presStyleCnt="0"/>
      <dgm:spPr/>
    </dgm:pt>
  </dgm:ptLst>
  <dgm:cxnLst>
    <dgm:cxn modelId="{EBEB6209-6903-41A3-8CCD-0842649340D4}" type="presOf" srcId="{E9D37D08-F6E6-4773-BBD9-A361A94D8C84}" destId="{77343615-7F34-4754-A909-7E13A68F3613}" srcOrd="0" destOrd="0" presId="urn:microsoft.com/office/officeart/2005/8/layout/orgChart1"/>
    <dgm:cxn modelId="{6A44560E-4B6F-40B5-9913-FDCE0380AFF4}" srcId="{2527CE35-1057-494D-ADBE-3EB043614C39}" destId="{D9F875A0-1069-4C79-945C-272B403F5BEF}" srcOrd="1" destOrd="0" parTransId="{E9D37D08-F6E6-4773-BBD9-A361A94D8C84}" sibTransId="{FBF97FB4-4B9F-4CB4-8709-8C5BD2671EBB}"/>
    <dgm:cxn modelId="{D2359C0F-C119-448E-A490-A4533F324E0F}" type="presOf" srcId="{F2438DDF-141A-4365-85B2-4A5E3F14CAE7}" destId="{CB675437-BFEB-4357-A072-A1570D4AC2E5}" srcOrd="0" destOrd="0" presId="urn:microsoft.com/office/officeart/2005/8/layout/orgChart1"/>
    <dgm:cxn modelId="{83CB8722-4B7A-425A-AFB9-696C5A0FA544}" srcId="{2527CE35-1057-494D-ADBE-3EB043614C39}" destId="{DC89B39A-DDAD-40D5-8681-0AECDB43596E}" srcOrd="3" destOrd="0" parTransId="{AE76972D-A903-416B-BFAD-5BA93439288C}" sibTransId="{5EB1F53A-8835-483A-8D64-0F3DDA42CF9C}"/>
    <dgm:cxn modelId="{2C44B428-6B93-4B93-9519-9A362455813D}" type="presOf" srcId="{DC89B39A-DDAD-40D5-8681-0AECDB43596E}" destId="{1648487D-6D07-4DF0-A2A1-9811F3D65EFC}" srcOrd="1" destOrd="0" presId="urn:microsoft.com/office/officeart/2005/8/layout/orgChart1"/>
    <dgm:cxn modelId="{2CD4E02C-B6A9-4911-8B1C-B0DEB79175ED}" type="presOf" srcId="{AE76972D-A903-416B-BFAD-5BA93439288C}" destId="{787F0D08-D610-4690-A80F-D155CC84E752}" srcOrd="0" destOrd="0" presId="urn:microsoft.com/office/officeart/2005/8/layout/orgChart1"/>
    <dgm:cxn modelId="{CA364E38-A82B-4DA0-8F3A-71E156141A83}" type="presOf" srcId="{2A1F3CD5-0019-4C15-A11A-229E7748ADCA}" destId="{29D5E215-606B-4897-A1AD-DE45191F8DF8}" srcOrd="1" destOrd="0" presId="urn:microsoft.com/office/officeart/2005/8/layout/orgChart1"/>
    <dgm:cxn modelId="{9CEB3D5C-FC6D-4D93-8151-893C2B5DE7E7}" type="presOf" srcId="{2527CE35-1057-494D-ADBE-3EB043614C39}" destId="{88753F16-BAB3-44A8-AAA3-1EDD7AADD66E}" srcOrd="0" destOrd="0" presId="urn:microsoft.com/office/officeart/2005/8/layout/orgChart1"/>
    <dgm:cxn modelId="{102B644F-BD70-480A-BBBA-46A3EA00EE3F}" type="presOf" srcId="{BE01B5C3-65E7-42F6-8D14-A7432159C77E}" destId="{8E56E90E-8D16-42C4-9760-FA9939543A73}" srcOrd="0" destOrd="0" presId="urn:microsoft.com/office/officeart/2005/8/layout/orgChart1"/>
    <dgm:cxn modelId="{5AEFEC53-B2BF-471F-A2B8-18B192A8D7B9}" type="presOf" srcId="{790D99E7-55A9-437A-A02C-0C19A878DC9A}" destId="{C91EBFDD-8B1A-410B-A49B-CB209380EB42}" srcOrd="1" destOrd="0" presId="urn:microsoft.com/office/officeart/2005/8/layout/orgChart1"/>
    <dgm:cxn modelId="{7A7BD77B-64B3-4B9D-9FEB-48243B86A523}" type="presOf" srcId="{790D99E7-55A9-437A-A02C-0C19A878DC9A}" destId="{2806C26F-E07C-42EC-899F-9126A0DB2898}" srcOrd="0" destOrd="0" presId="urn:microsoft.com/office/officeart/2005/8/layout/orgChart1"/>
    <dgm:cxn modelId="{F54CC888-DB6F-4A27-8FCE-B32CDBDA7A00}" type="presOf" srcId="{DC89B39A-DDAD-40D5-8681-0AECDB43596E}" destId="{946287F0-AC5B-4C70-ACDD-9F29E9C59406}" srcOrd="0" destOrd="0" presId="urn:microsoft.com/office/officeart/2005/8/layout/orgChart1"/>
    <dgm:cxn modelId="{2E347892-31AD-4FA9-8094-32E14E5FBF5F}" type="presOf" srcId="{2A1F3CD5-0019-4C15-A11A-229E7748ADCA}" destId="{F2A9DAE2-7BB0-4281-A442-9BDB3CE601F7}" srcOrd="0" destOrd="0" presId="urn:microsoft.com/office/officeart/2005/8/layout/orgChart1"/>
    <dgm:cxn modelId="{56F1ED93-583E-4DCE-B59C-2FF280A63305}" srcId="{2A1F3CD5-0019-4C15-A11A-229E7748ADCA}" destId="{790D99E7-55A9-437A-A02C-0C19A878DC9A}" srcOrd="0" destOrd="0" parTransId="{BE01B5C3-65E7-42F6-8D14-A7432159C77E}" sibTransId="{BD6B21A6-7567-4536-80D3-4162411F410A}"/>
    <dgm:cxn modelId="{279C4399-FCD9-4AB5-ABF8-015A70BCC12E}" type="presOf" srcId="{567C4BAA-519E-4985-8D90-410F97F4137C}" destId="{2141C739-3988-4520-A9ED-90021B3E1D76}" srcOrd="0" destOrd="0" presId="urn:microsoft.com/office/officeart/2005/8/layout/orgChart1"/>
    <dgm:cxn modelId="{5B897FA5-10FF-41AE-9CCA-1C60102ED434}" srcId="{D9F875A0-1069-4C79-945C-272B403F5BEF}" destId="{5D3F0308-4EC2-444E-A4DE-5ABE9C8E6737}" srcOrd="0" destOrd="0" parTransId="{4751AC83-4B38-4A1B-8421-78AB949A21AA}" sibTransId="{FB589BC4-F48A-40D8-A322-24B2D2432C1A}"/>
    <dgm:cxn modelId="{C91996AA-4D3B-49D2-BBD1-04D421D97A63}" type="presOf" srcId="{5D3F0308-4EC2-444E-A4DE-5ABE9C8E6737}" destId="{9DEFDFFD-59CF-4DF0-83D6-29E5B3CF4465}" srcOrd="0" destOrd="0" presId="urn:microsoft.com/office/officeart/2005/8/layout/orgChart1"/>
    <dgm:cxn modelId="{7ABB17B5-160D-469E-B9EB-831E2B43A02D}" type="presOf" srcId="{D9F875A0-1069-4C79-945C-272B403F5BEF}" destId="{D7BABDB6-90D0-4181-AE16-A6763157D86A}" srcOrd="1" destOrd="0" presId="urn:microsoft.com/office/officeart/2005/8/layout/orgChart1"/>
    <dgm:cxn modelId="{CAC2C8BD-A809-44C1-B0C7-D43A7BA61F01}" type="presOf" srcId="{FF2667E1-4A19-4D20-973E-BA4D49F7B944}" destId="{67911E6A-C761-49A5-8677-D2947996B037}" srcOrd="0" destOrd="0" presId="urn:microsoft.com/office/officeart/2005/8/layout/orgChart1"/>
    <dgm:cxn modelId="{CE1AE8BD-6883-4385-A788-627E312BA0BD}" type="presOf" srcId="{4467D69B-035F-4CF3-8DE6-11177C4F6581}" destId="{35BECC6B-C4F1-4B95-98E3-DEA6C15D10C8}" srcOrd="0" destOrd="0" presId="urn:microsoft.com/office/officeart/2005/8/layout/orgChart1"/>
    <dgm:cxn modelId="{8DCF81C7-E839-443E-B347-8E0DBA9425F2}" type="presOf" srcId="{C2B2818B-4EB9-439F-8744-646EE1025A23}" destId="{80ABFF4D-2631-479A-B853-81F03C834F6A}" srcOrd="0" destOrd="0" presId="urn:microsoft.com/office/officeart/2005/8/layout/orgChart1"/>
    <dgm:cxn modelId="{EA4477DC-261E-41D5-9EBA-735D203B24C2}" type="presOf" srcId="{C2B2818B-4EB9-439F-8744-646EE1025A23}" destId="{DF83E67C-CC62-46C6-86AC-117BDE32384D}" srcOrd="1" destOrd="0" presId="urn:microsoft.com/office/officeart/2005/8/layout/orgChart1"/>
    <dgm:cxn modelId="{6D8FB0E3-1D6B-4506-B6C2-AED03C3DCCCF}" srcId="{2527CE35-1057-494D-ADBE-3EB043614C39}" destId="{4467D69B-035F-4CF3-8DE6-11177C4F6581}" srcOrd="2" destOrd="0" parTransId="{F2438DDF-141A-4365-85B2-4A5E3F14CAE7}" sibTransId="{3466C358-F0BD-40EA-9716-70BB40DECF52}"/>
    <dgm:cxn modelId="{626399E4-1F64-4D57-A889-93CD0AC26038}" srcId="{4467D69B-035F-4CF3-8DE6-11177C4F6581}" destId="{C2B2818B-4EB9-439F-8744-646EE1025A23}" srcOrd="0" destOrd="0" parTransId="{9E66CFDC-8007-4140-98C3-C9937F9610EA}" sibTransId="{7402AA30-2939-4D4D-B484-8009DAB11497}"/>
    <dgm:cxn modelId="{53C6BFE5-FDEC-4E18-BD1F-E2EDF2BF7316}" srcId="{2527CE35-1057-494D-ADBE-3EB043614C39}" destId="{2A1F3CD5-0019-4C15-A11A-229E7748ADCA}" srcOrd="0" destOrd="0" parTransId="{567C4BAA-519E-4985-8D90-410F97F4137C}" sibTransId="{EE9A531C-996A-4F62-AE06-FD9BD1B15980}"/>
    <dgm:cxn modelId="{100544E8-B7E9-4135-99F5-1687C820481B}" type="presOf" srcId="{9E66CFDC-8007-4140-98C3-C9937F9610EA}" destId="{A2D51457-19F7-40C4-8E72-B4AF78E040D6}" srcOrd="0" destOrd="0" presId="urn:microsoft.com/office/officeart/2005/8/layout/orgChart1"/>
    <dgm:cxn modelId="{E6DD41EF-8BB4-4D66-B0CD-DEA7CF78F818}" type="presOf" srcId="{5D3F0308-4EC2-444E-A4DE-5ABE9C8E6737}" destId="{35E80B05-BBC9-458C-9D63-6EFD93CD39FF}" srcOrd="1" destOrd="0" presId="urn:microsoft.com/office/officeart/2005/8/layout/orgChart1"/>
    <dgm:cxn modelId="{8E823BF1-9850-4DE7-AC8E-9A5BD87FEC69}" type="presOf" srcId="{D9F875A0-1069-4C79-945C-272B403F5BEF}" destId="{B1162A9C-4595-49CB-8DC6-EB0153C40655}" srcOrd="0" destOrd="0" presId="urn:microsoft.com/office/officeart/2005/8/layout/orgChart1"/>
    <dgm:cxn modelId="{7BD476F3-CFCC-4B90-BCCE-0BF633405218}" type="presOf" srcId="{4751AC83-4B38-4A1B-8421-78AB949A21AA}" destId="{46CF12FB-24FF-41DD-8434-C5094C04C773}" srcOrd="0" destOrd="0" presId="urn:microsoft.com/office/officeart/2005/8/layout/orgChart1"/>
    <dgm:cxn modelId="{C8A4C5F6-578F-4858-AC7B-D8F69F678609}" srcId="{FF2667E1-4A19-4D20-973E-BA4D49F7B944}" destId="{2527CE35-1057-494D-ADBE-3EB043614C39}" srcOrd="0" destOrd="0" parTransId="{B4E6818D-5DA3-4726-846D-6F35260A0B55}" sibTransId="{62FB010B-5593-4C43-AB7A-684CA88F16AD}"/>
    <dgm:cxn modelId="{C0CBE4FB-F9D4-409D-BA8D-3D260D223AA3}" type="presOf" srcId="{2527CE35-1057-494D-ADBE-3EB043614C39}" destId="{BDF0EE8C-A2C3-4106-AE5F-8EF453D4CD5B}" srcOrd="1" destOrd="0" presId="urn:microsoft.com/office/officeart/2005/8/layout/orgChart1"/>
    <dgm:cxn modelId="{CD7589FE-3C9C-420F-A9FD-4285C87414C5}" type="presOf" srcId="{4467D69B-035F-4CF3-8DE6-11177C4F6581}" destId="{C908C9AF-2FD4-4FA5-B5C8-193FA385F007}" srcOrd="1" destOrd="0" presId="urn:microsoft.com/office/officeart/2005/8/layout/orgChart1"/>
    <dgm:cxn modelId="{366642D5-BAC2-449A-95D7-21598DE21C6E}" type="presParOf" srcId="{67911E6A-C761-49A5-8677-D2947996B037}" destId="{39AC4B01-8DB2-4E49-A75D-9342CD288C85}" srcOrd="0" destOrd="0" presId="urn:microsoft.com/office/officeart/2005/8/layout/orgChart1"/>
    <dgm:cxn modelId="{BDC17552-F77C-4620-9C13-EC8416996189}" type="presParOf" srcId="{39AC4B01-8DB2-4E49-A75D-9342CD288C85}" destId="{83C8FB53-D6E4-4B55-A64E-CAAF7E4E743D}" srcOrd="0" destOrd="0" presId="urn:microsoft.com/office/officeart/2005/8/layout/orgChart1"/>
    <dgm:cxn modelId="{8C4A3B09-03BB-4191-8D57-50B7ACDD551B}" type="presParOf" srcId="{83C8FB53-D6E4-4B55-A64E-CAAF7E4E743D}" destId="{88753F16-BAB3-44A8-AAA3-1EDD7AADD66E}" srcOrd="0" destOrd="0" presId="urn:microsoft.com/office/officeart/2005/8/layout/orgChart1"/>
    <dgm:cxn modelId="{BF3ED8B8-091B-46D8-919C-487D1DC2537F}" type="presParOf" srcId="{83C8FB53-D6E4-4B55-A64E-CAAF7E4E743D}" destId="{BDF0EE8C-A2C3-4106-AE5F-8EF453D4CD5B}" srcOrd="1" destOrd="0" presId="urn:microsoft.com/office/officeart/2005/8/layout/orgChart1"/>
    <dgm:cxn modelId="{6F294CC8-20C3-466F-8D53-EE84BBC2C911}" type="presParOf" srcId="{39AC4B01-8DB2-4E49-A75D-9342CD288C85}" destId="{90446B87-6B57-43C1-A9F2-25ED2E311AA3}" srcOrd="1" destOrd="0" presId="urn:microsoft.com/office/officeart/2005/8/layout/orgChart1"/>
    <dgm:cxn modelId="{97B57373-3DA7-4BA9-ABFC-1F756CDD4AA9}" type="presParOf" srcId="{90446B87-6B57-43C1-A9F2-25ED2E311AA3}" destId="{2141C739-3988-4520-A9ED-90021B3E1D76}" srcOrd="0" destOrd="0" presId="urn:microsoft.com/office/officeart/2005/8/layout/orgChart1"/>
    <dgm:cxn modelId="{06DCE7C3-BC9E-4C9C-A854-DDA87C257A05}" type="presParOf" srcId="{90446B87-6B57-43C1-A9F2-25ED2E311AA3}" destId="{C1D7A863-0EB4-4FD8-BF2D-E8EE96E8A27B}" srcOrd="1" destOrd="0" presId="urn:microsoft.com/office/officeart/2005/8/layout/orgChart1"/>
    <dgm:cxn modelId="{1D5F66F0-3DAE-4113-99DA-5C0DBB180134}" type="presParOf" srcId="{C1D7A863-0EB4-4FD8-BF2D-E8EE96E8A27B}" destId="{D19A4F5B-83EB-4E18-B985-CBC8137CD41C}" srcOrd="0" destOrd="0" presId="urn:microsoft.com/office/officeart/2005/8/layout/orgChart1"/>
    <dgm:cxn modelId="{7296F317-FCD3-4AF8-A685-2A3FF3BA2427}" type="presParOf" srcId="{D19A4F5B-83EB-4E18-B985-CBC8137CD41C}" destId="{F2A9DAE2-7BB0-4281-A442-9BDB3CE601F7}" srcOrd="0" destOrd="0" presId="urn:microsoft.com/office/officeart/2005/8/layout/orgChart1"/>
    <dgm:cxn modelId="{75FA85E4-A026-427C-9F1F-2F8013DABF82}" type="presParOf" srcId="{D19A4F5B-83EB-4E18-B985-CBC8137CD41C}" destId="{29D5E215-606B-4897-A1AD-DE45191F8DF8}" srcOrd="1" destOrd="0" presId="urn:microsoft.com/office/officeart/2005/8/layout/orgChart1"/>
    <dgm:cxn modelId="{2B74133F-5075-4107-A863-F6A93D655842}" type="presParOf" srcId="{C1D7A863-0EB4-4FD8-BF2D-E8EE96E8A27B}" destId="{D7113001-B580-4B5C-8694-70DCDA17A429}" srcOrd="1" destOrd="0" presId="urn:microsoft.com/office/officeart/2005/8/layout/orgChart1"/>
    <dgm:cxn modelId="{8ACF083E-113B-4526-9BBA-7F2B3A12BEEA}" type="presParOf" srcId="{D7113001-B580-4B5C-8694-70DCDA17A429}" destId="{8E56E90E-8D16-42C4-9760-FA9939543A73}" srcOrd="0" destOrd="0" presId="urn:microsoft.com/office/officeart/2005/8/layout/orgChart1"/>
    <dgm:cxn modelId="{5D51597B-598D-4D52-91EE-FAC4E87D429A}" type="presParOf" srcId="{D7113001-B580-4B5C-8694-70DCDA17A429}" destId="{1E365AC0-6CD6-4124-BE53-4A70C61AFE13}" srcOrd="1" destOrd="0" presId="urn:microsoft.com/office/officeart/2005/8/layout/orgChart1"/>
    <dgm:cxn modelId="{71B288E2-5614-43FF-9275-02D8D6EB635D}" type="presParOf" srcId="{1E365AC0-6CD6-4124-BE53-4A70C61AFE13}" destId="{5B65007F-D525-4D98-8596-C6286F60281F}" srcOrd="0" destOrd="0" presId="urn:microsoft.com/office/officeart/2005/8/layout/orgChart1"/>
    <dgm:cxn modelId="{5939B65A-A170-4306-A814-91E1C4AE94FD}" type="presParOf" srcId="{5B65007F-D525-4D98-8596-C6286F60281F}" destId="{2806C26F-E07C-42EC-899F-9126A0DB2898}" srcOrd="0" destOrd="0" presId="urn:microsoft.com/office/officeart/2005/8/layout/orgChart1"/>
    <dgm:cxn modelId="{61E29F73-825F-4FAE-ACF1-A6B0117563E6}" type="presParOf" srcId="{5B65007F-D525-4D98-8596-C6286F60281F}" destId="{C91EBFDD-8B1A-410B-A49B-CB209380EB42}" srcOrd="1" destOrd="0" presId="urn:microsoft.com/office/officeart/2005/8/layout/orgChart1"/>
    <dgm:cxn modelId="{DD261224-AA0C-4A15-BE5E-983994391A53}" type="presParOf" srcId="{1E365AC0-6CD6-4124-BE53-4A70C61AFE13}" destId="{62BCDBAA-00BF-49E4-B497-F06A376E5EA5}" srcOrd="1" destOrd="0" presId="urn:microsoft.com/office/officeart/2005/8/layout/orgChart1"/>
    <dgm:cxn modelId="{359F91B7-0A04-454B-BB7D-E516580E6AFE}" type="presParOf" srcId="{1E365AC0-6CD6-4124-BE53-4A70C61AFE13}" destId="{596A7B91-8DEB-4306-A6A8-F813AF91F658}" srcOrd="2" destOrd="0" presId="urn:microsoft.com/office/officeart/2005/8/layout/orgChart1"/>
    <dgm:cxn modelId="{FD5BF4E9-2ADE-4235-B8C6-5DAD828C3F31}" type="presParOf" srcId="{C1D7A863-0EB4-4FD8-BF2D-E8EE96E8A27B}" destId="{42F447B8-94B1-4A26-B727-8216DD821211}" srcOrd="2" destOrd="0" presId="urn:microsoft.com/office/officeart/2005/8/layout/orgChart1"/>
    <dgm:cxn modelId="{A7C7D476-C851-4740-B2E7-C68E47919C8C}" type="presParOf" srcId="{90446B87-6B57-43C1-A9F2-25ED2E311AA3}" destId="{77343615-7F34-4754-A909-7E13A68F3613}" srcOrd="2" destOrd="0" presId="urn:microsoft.com/office/officeart/2005/8/layout/orgChart1"/>
    <dgm:cxn modelId="{4252B82A-4567-4F89-805E-19C44FF6A435}" type="presParOf" srcId="{90446B87-6B57-43C1-A9F2-25ED2E311AA3}" destId="{1D8501AA-7B9A-45A3-B9D5-C6FD42352B6A}" srcOrd="3" destOrd="0" presId="urn:microsoft.com/office/officeart/2005/8/layout/orgChart1"/>
    <dgm:cxn modelId="{BE8074EB-42CE-4F24-B2EF-4B7848ABE3E6}" type="presParOf" srcId="{1D8501AA-7B9A-45A3-B9D5-C6FD42352B6A}" destId="{9D3814A8-3D31-49AC-AB8D-927E9E7E1CDF}" srcOrd="0" destOrd="0" presId="urn:microsoft.com/office/officeart/2005/8/layout/orgChart1"/>
    <dgm:cxn modelId="{F78595C7-FBFD-4D9D-B9D9-ED8D2478F342}" type="presParOf" srcId="{9D3814A8-3D31-49AC-AB8D-927E9E7E1CDF}" destId="{B1162A9C-4595-49CB-8DC6-EB0153C40655}" srcOrd="0" destOrd="0" presId="urn:microsoft.com/office/officeart/2005/8/layout/orgChart1"/>
    <dgm:cxn modelId="{30286898-9B97-4DB9-A487-9F2F72A54F42}" type="presParOf" srcId="{9D3814A8-3D31-49AC-AB8D-927E9E7E1CDF}" destId="{D7BABDB6-90D0-4181-AE16-A6763157D86A}" srcOrd="1" destOrd="0" presId="urn:microsoft.com/office/officeart/2005/8/layout/orgChart1"/>
    <dgm:cxn modelId="{1FFB2279-3E75-40E7-8C8E-297FD7E1B719}" type="presParOf" srcId="{1D8501AA-7B9A-45A3-B9D5-C6FD42352B6A}" destId="{1FBC44EF-87F8-4374-95F6-B34703C76981}" srcOrd="1" destOrd="0" presId="urn:microsoft.com/office/officeart/2005/8/layout/orgChart1"/>
    <dgm:cxn modelId="{909B4D73-80F8-4AAB-BB3D-3C4AC45CE1B9}" type="presParOf" srcId="{1FBC44EF-87F8-4374-95F6-B34703C76981}" destId="{46CF12FB-24FF-41DD-8434-C5094C04C773}" srcOrd="0" destOrd="0" presId="urn:microsoft.com/office/officeart/2005/8/layout/orgChart1"/>
    <dgm:cxn modelId="{24EB6906-F25F-49A9-9906-A30F021B0DAC}" type="presParOf" srcId="{1FBC44EF-87F8-4374-95F6-B34703C76981}" destId="{90098F48-42F3-4BD5-A57D-73C34BFD99C3}" srcOrd="1" destOrd="0" presId="urn:microsoft.com/office/officeart/2005/8/layout/orgChart1"/>
    <dgm:cxn modelId="{AF83E5A8-C195-476F-9175-22469B64C703}" type="presParOf" srcId="{90098F48-42F3-4BD5-A57D-73C34BFD99C3}" destId="{034B28E0-F1C6-4B51-AD94-5B4758166BA3}" srcOrd="0" destOrd="0" presId="urn:microsoft.com/office/officeart/2005/8/layout/orgChart1"/>
    <dgm:cxn modelId="{04673EA3-69BD-4BD0-A455-643F8F05A509}" type="presParOf" srcId="{034B28E0-F1C6-4B51-AD94-5B4758166BA3}" destId="{9DEFDFFD-59CF-4DF0-83D6-29E5B3CF4465}" srcOrd="0" destOrd="0" presId="urn:microsoft.com/office/officeart/2005/8/layout/orgChart1"/>
    <dgm:cxn modelId="{8B9995B8-B848-4103-A8D5-248EF158A0C5}" type="presParOf" srcId="{034B28E0-F1C6-4B51-AD94-5B4758166BA3}" destId="{35E80B05-BBC9-458C-9D63-6EFD93CD39FF}" srcOrd="1" destOrd="0" presId="urn:microsoft.com/office/officeart/2005/8/layout/orgChart1"/>
    <dgm:cxn modelId="{AE2E1709-3BCC-4AB9-A295-D595D112758A}" type="presParOf" srcId="{90098F48-42F3-4BD5-A57D-73C34BFD99C3}" destId="{6EE94AC0-C5C3-4A78-9A61-49F9960CA703}" srcOrd="1" destOrd="0" presId="urn:microsoft.com/office/officeart/2005/8/layout/orgChart1"/>
    <dgm:cxn modelId="{92F9F9E2-B6FD-4E5D-B402-9A8F0FF4692E}" type="presParOf" srcId="{90098F48-42F3-4BD5-A57D-73C34BFD99C3}" destId="{C023C2DF-52EC-4AED-B812-FE25117CDDCF}" srcOrd="2" destOrd="0" presId="urn:microsoft.com/office/officeart/2005/8/layout/orgChart1"/>
    <dgm:cxn modelId="{41EEF6CA-D047-412C-A31F-5B03052BEF11}" type="presParOf" srcId="{1D8501AA-7B9A-45A3-B9D5-C6FD42352B6A}" destId="{789DA4B3-8A49-4AA6-BF92-FD42657F8B7D}" srcOrd="2" destOrd="0" presId="urn:microsoft.com/office/officeart/2005/8/layout/orgChart1"/>
    <dgm:cxn modelId="{63B551AD-0C54-41DE-9033-6CA4B2883CBE}" type="presParOf" srcId="{90446B87-6B57-43C1-A9F2-25ED2E311AA3}" destId="{CB675437-BFEB-4357-A072-A1570D4AC2E5}" srcOrd="4" destOrd="0" presId="urn:microsoft.com/office/officeart/2005/8/layout/orgChart1"/>
    <dgm:cxn modelId="{570CE0FA-366E-4E2A-9EFC-E7C426D03DEB}" type="presParOf" srcId="{90446B87-6B57-43C1-A9F2-25ED2E311AA3}" destId="{FBC8B83F-7CEC-4D2D-A6C2-48D9387B0CA5}" srcOrd="5" destOrd="0" presId="urn:microsoft.com/office/officeart/2005/8/layout/orgChart1"/>
    <dgm:cxn modelId="{BE1F92DF-9941-4FF0-889D-757E8551FC1A}" type="presParOf" srcId="{FBC8B83F-7CEC-4D2D-A6C2-48D9387B0CA5}" destId="{F9428EA3-2DB1-457E-95E5-E1D8089E3892}" srcOrd="0" destOrd="0" presId="urn:microsoft.com/office/officeart/2005/8/layout/orgChart1"/>
    <dgm:cxn modelId="{A110ED1E-6799-47F6-8223-440FCCE48921}" type="presParOf" srcId="{F9428EA3-2DB1-457E-95E5-E1D8089E3892}" destId="{35BECC6B-C4F1-4B95-98E3-DEA6C15D10C8}" srcOrd="0" destOrd="0" presId="urn:microsoft.com/office/officeart/2005/8/layout/orgChart1"/>
    <dgm:cxn modelId="{7C09198A-017C-4421-B364-C8F3097943FA}" type="presParOf" srcId="{F9428EA3-2DB1-457E-95E5-E1D8089E3892}" destId="{C908C9AF-2FD4-4FA5-B5C8-193FA385F007}" srcOrd="1" destOrd="0" presId="urn:microsoft.com/office/officeart/2005/8/layout/orgChart1"/>
    <dgm:cxn modelId="{C592F004-1230-494D-8DFA-7E2A6A17BA1F}" type="presParOf" srcId="{FBC8B83F-7CEC-4D2D-A6C2-48D9387B0CA5}" destId="{2C2848F1-A337-4259-BA75-5A410579AC90}" srcOrd="1" destOrd="0" presId="urn:microsoft.com/office/officeart/2005/8/layout/orgChart1"/>
    <dgm:cxn modelId="{BA634E4C-5A1A-4230-A365-AA07EF4B057D}" type="presParOf" srcId="{2C2848F1-A337-4259-BA75-5A410579AC90}" destId="{A2D51457-19F7-40C4-8E72-B4AF78E040D6}" srcOrd="0" destOrd="0" presId="urn:microsoft.com/office/officeart/2005/8/layout/orgChart1"/>
    <dgm:cxn modelId="{BFD6C702-6CC9-471F-89E5-2CC5736CBE48}" type="presParOf" srcId="{2C2848F1-A337-4259-BA75-5A410579AC90}" destId="{1D2F52F8-0B93-47F5-A4B4-C9C80FA79ACB}" srcOrd="1" destOrd="0" presId="urn:microsoft.com/office/officeart/2005/8/layout/orgChart1"/>
    <dgm:cxn modelId="{41489AD0-0BD4-42EF-BD59-5CE44255A907}" type="presParOf" srcId="{1D2F52F8-0B93-47F5-A4B4-C9C80FA79ACB}" destId="{85DA268F-CD09-4BC1-915A-24CDD14E8452}" srcOrd="0" destOrd="0" presId="urn:microsoft.com/office/officeart/2005/8/layout/orgChart1"/>
    <dgm:cxn modelId="{5C98FA82-5628-4EF9-AC2E-685AF9A4DD6E}" type="presParOf" srcId="{85DA268F-CD09-4BC1-915A-24CDD14E8452}" destId="{80ABFF4D-2631-479A-B853-81F03C834F6A}" srcOrd="0" destOrd="0" presId="urn:microsoft.com/office/officeart/2005/8/layout/orgChart1"/>
    <dgm:cxn modelId="{1EC1B85A-5167-47F9-9D0B-D975DE1AEBF6}" type="presParOf" srcId="{85DA268F-CD09-4BC1-915A-24CDD14E8452}" destId="{DF83E67C-CC62-46C6-86AC-117BDE32384D}" srcOrd="1" destOrd="0" presId="urn:microsoft.com/office/officeart/2005/8/layout/orgChart1"/>
    <dgm:cxn modelId="{8DBBC8D5-56E7-4C68-A05D-A6F3EC9341E0}" type="presParOf" srcId="{1D2F52F8-0B93-47F5-A4B4-C9C80FA79ACB}" destId="{02934DB0-D345-4E4F-97B9-3716D7C92B28}" srcOrd="1" destOrd="0" presId="urn:microsoft.com/office/officeart/2005/8/layout/orgChart1"/>
    <dgm:cxn modelId="{01D42EB0-1C07-4EDD-AD69-5053203B059C}" type="presParOf" srcId="{1D2F52F8-0B93-47F5-A4B4-C9C80FA79ACB}" destId="{178CC0DD-6C30-4511-8510-DF1321287B66}" srcOrd="2" destOrd="0" presId="urn:microsoft.com/office/officeart/2005/8/layout/orgChart1"/>
    <dgm:cxn modelId="{9D48DF54-68A1-4B75-B660-636147241769}" type="presParOf" srcId="{FBC8B83F-7CEC-4D2D-A6C2-48D9387B0CA5}" destId="{8C5C59EC-8181-4A6F-9743-3074295649C1}" srcOrd="2" destOrd="0" presId="urn:microsoft.com/office/officeart/2005/8/layout/orgChart1"/>
    <dgm:cxn modelId="{F15F7547-3B64-45B3-B15D-48D5B35AF524}" type="presParOf" srcId="{90446B87-6B57-43C1-A9F2-25ED2E311AA3}" destId="{787F0D08-D610-4690-A80F-D155CC84E752}" srcOrd="6" destOrd="0" presId="urn:microsoft.com/office/officeart/2005/8/layout/orgChart1"/>
    <dgm:cxn modelId="{631A0425-E394-4730-A9C7-9B7A339954B6}" type="presParOf" srcId="{90446B87-6B57-43C1-A9F2-25ED2E311AA3}" destId="{36F2ABC0-D76B-41E4-9D2E-16FC46A342D5}" srcOrd="7" destOrd="0" presId="urn:microsoft.com/office/officeart/2005/8/layout/orgChart1"/>
    <dgm:cxn modelId="{F6705D1E-C172-4F02-B4F4-7FEF69F6F177}" type="presParOf" srcId="{36F2ABC0-D76B-41E4-9D2E-16FC46A342D5}" destId="{7B1D5FC9-4041-4773-B254-088DE84F447A}" srcOrd="0" destOrd="0" presId="urn:microsoft.com/office/officeart/2005/8/layout/orgChart1"/>
    <dgm:cxn modelId="{E0E7A2E1-E92B-44BE-A4D6-517F79049476}" type="presParOf" srcId="{7B1D5FC9-4041-4773-B254-088DE84F447A}" destId="{946287F0-AC5B-4C70-ACDD-9F29E9C59406}" srcOrd="0" destOrd="0" presId="urn:microsoft.com/office/officeart/2005/8/layout/orgChart1"/>
    <dgm:cxn modelId="{B7C933DD-011D-4869-BD48-541FA75BA20D}" type="presParOf" srcId="{7B1D5FC9-4041-4773-B254-088DE84F447A}" destId="{1648487D-6D07-4DF0-A2A1-9811F3D65EFC}" srcOrd="1" destOrd="0" presId="urn:microsoft.com/office/officeart/2005/8/layout/orgChart1"/>
    <dgm:cxn modelId="{6274C063-D964-468D-8CA6-270301DB5657}" type="presParOf" srcId="{36F2ABC0-D76B-41E4-9D2E-16FC46A342D5}" destId="{9A5A9C6F-170F-4949-91DE-171BB4DD582F}" srcOrd="1" destOrd="0" presId="urn:microsoft.com/office/officeart/2005/8/layout/orgChart1"/>
    <dgm:cxn modelId="{BC91442C-C2B0-4A77-B484-AAFF16B365AB}" type="presParOf" srcId="{36F2ABC0-D76B-41E4-9D2E-16FC46A342D5}" destId="{6B5ED076-8FFD-4F39-A357-EA191EEBD338}" srcOrd="2" destOrd="0" presId="urn:microsoft.com/office/officeart/2005/8/layout/orgChart1"/>
    <dgm:cxn modelId="{4F3EA687-764E-4AFD-8DE7-2FC145E89B6F}" type="presParOf" srcId="{39AC4B01-8DB2-4E49-A75D-9342CD288C85}" destId="{0CBF7301-10BF-4CD2-9E68-DFE3BC56ED1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B1614A-8DAE-489A-8E4A-409A3B78900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EB72CC-0CB5-4A74-8757-5D50ECF00463}">
      <dgm:prSet phldrT="[Текст]"/>
      <dgm:spPr/>
      <dgm:t>
        <a:bodyPr/>
        <a:lstStyle/>
        <a:p>
          <a:r>
            <a:rPr lang="ru-RU" dirty="0"/>
            <a:t>По функциям государства (функциональная классификация расходов)</a:t>
          </a:r>
        </a:p>
      </dgm:t>
    </dgm:pt>
    <dgm:pt modelId="{83CE55DD-1866-4FC8-A9D7-3270FCB2778B}" type="parTrans" cxnId="{979E9178-CDD1-4EA6-BE1B-A197B4F3E6BE}">
      <dgm:prSet/>
      <dgm:spPr/>
      <dgm:t>
        <a:bodyPr/>
        <a:lstStyle/>
        <a:p>
          <a:endParaRPr lang="ru-RU"/>
        </a:p>
      </dgm:t>
    </dgm:pt>
    <dgm:pt modelId="{902A0FF1-BBC3-4B7A-9192-E4C05FAAAA46}" type="sibTrans" cxnId="{979E9178-CDD1-4EA6-BE1B-A197B4F3E6BE}">
      <dgm:prSet/>
      <dgm:spPr/>
      <dgm:t>
        <a:bodyPr/>
        <a:lstStyle/>
        <a:p>
          <a:endParaRPr lang="ru-RU"/>
        </a:p>
      </dgm:t>
    </dgm:pt>
    <dgm:pt modelId="{71C1EF44-A195-483C-B6EF-A0D4296FECA3}">
      <dgm:prSet phldrT="[Текст]" custT="1"/>
      <dgm:spPr/>
      <dgm:t>
        <a:bodyPr/>
        <a:lstStyle/>
        <a:p>
          <a:r>
            <a:rPr lang="ru-RU" sz="1000" baseline="0" dirty="0"/>
            <a:t>Образование</a:t>
          </a:r>
        </a:p>
      </dgm:t>
    </dgm:pt>
    <dgm:pt modelId="{F5E0660E-B021-45BC-83AA-A857B8179C40}" type="parTrans" cxnId="{25DBA47A-DCDB-49C5-8170-88BF45D3342F}">
      <dgm:prSet/>
      <dgm:spPr/>
      <dgm:t>
        <a:bodyPr/>
        <a:lstStyle/>
        <a:p>
          <a:endParaRPr lang="ru-RU"/>
        </a:p>
      </dgm:t>
    </dgm:pt>
    <dgm:pt modelId="{60CC63F8-10F7-412F-BCED-BD58CF396CA8}" type="sibTrans" cxnId="{25DBA47A-DCDB-49C5-8170-88BF45D3342F}">
      <dgm:prSet/>
      <dgm:spPr/>
      <dgm:t>
        <a:bodyPr/>
        <a:lstStyle/>
        <a:p>
          <a:endParaRPr lang="ru-RU"/>
        </a:p>
      </dgm:t>
    </dgm:pt>
    <dgm:pt modelId="{D5FB147B-9F1A-4277-A1E5-EE6E85EACBDC}">
      <dgm:prSet phldrT="[Текст]" custT="1"/>
      <dgm:spPr/>
      <dgm:t>
        <a:bodyPr/>
        <a:lstStyle/>
        <a:p>
          <a:r>
            <a:rPr lang="ru-RU" sz="1000" baseline="0" dirty="0"/>
            <a:t>Здравоохранение</a:t>
          </a:r>
        </a:p>
      </dgm:t>
    </dgm:pt>
    <dgm:pt modelId="{4990F6D1-0787-402F-909A-4414FAA53387}" type="parTrans" cxnId="{12630084-4786-40D2-AD13-361CADA68CD3}">
      <dgm:prSet/>
      <dgm:spPr/>
      <dgm:t>
        <a:bodyPr/>
        <a:lstStyle/>
        <a:p>
          <a:endParaRPr lang="ru-RU"/>
        </a:p>
      </dgm:t>
    </dgm:pt>
    <dgm:pt modelId="{4E90DCED-5C5D-4DB1-8ACE-324EFEBE5CB9}" type="sibTrans" cxnId="{12630084-4786-40D2-AD13-361CADA68CD3}">
      <dgm:prSet/>
      <dgm:spPr/>
      <dgm:t>
        <a:bodyPr/>
        <a:lstStyle/>
        <a:p>
          <a:endParaRPr lang="ru-RU"/>
        </a:p>
      </dgm:t>
    </dgm:pt>
    <dgm:pt modelId="{E40B2C7A-F494-4F30-BF7C-C9D2CEEE4408}">
      <dgm:prSet phldrT="[Текст]"/>
      <dgm:spPr/>
      <dgm:t>
        <a:bodyPr/>
        <a:lstStyle/>
        <a:p>
          <a:r>
            <a:rPr lang="ru-RU" dirty="0"/>
            <a:t>По ведомствам (ведомственная классификация расходов)</a:t>
          </a:r>
        </a:p>
      </dgm:t>
    </dgm:pt>
    <dgm:pt modelId="{C5F7BA80-D355-42A7-964B-10902C9CDC15}" type="parTrans" cxnId="{11D0B521-308C-443E-BB58-27ABCE7751AF}">
      <dgm:prSet/>
      <dgm:spPr/>
      <dgm:t>
        <a:bodyPr/>
        <a:lstStyle/>
        <a:p>
          <a:endParaRPr lang="ru-RU"/>
        </a:p>
      </dgm:t>
    </dgm:pt>
    <dgm:pt modelId="{8B649400-8DA9-4FB0-BCD6-1D6D0841FDEA}" type="sibTrans" cxnId="{11D0B521-308C-443E-BB58-27ABCE7751AF}">
      <dgm:prSet/>
      <dgm:spPr/>
      <dgm:t>
        <a:bodyPr/>
        <a:lstStyle/>
        <a:p>
          <a:endParaRPr lang="ru-RU"/>
        </a:p>
      </dgm:t>
    </dgm:pt>
    <dgm:pt modelId="{71E3382A-56D2-4900-9D6F-219A2638D5F4}">
      <dgm:prSet phldrT="[Текст]" custT="1"/>
      <dgm:spPr/>
      <dgm:t>
        <a:bodyPr/>
        <a:lstStyle/>
        <a:p>
          <a:r>
            <a:rPr lang="ru-RU" sz="1000" baseline="0" dirty="0"/>
            <a:t>Администрация района</a:t>
          </a:r>
        </a:p>
      </dgm:t>
    </dgm:pt>
    <dgm:pt modelId="{19BD88ED-81D6-43DE-A4CB-1BD2F9039325}" type="parTrans" cxnId="{7BAE945A-381C-4844-B071-AA6F3CB4F4A3}">
      <dgm:prSet/>
      <dgm:spPr/>
      <dgm:t>
        <a:bodyPr/>
        <a:lstStyle/>
        <a:p>
          <a:endParaRPr lang="ru-RU"/>
        </a:p>
      </dgm:t>
    </dgm:pt>
    <dgm:pt modelId="{02F2E179-AB97-4C2A-A25B-A6C80E09B1A7}" type="sibTrans" cxnId="{7BAE945A-381C-4844-B071-AA6F3CB4F4A3}">
      <dgm:prSet/>
      <dgm:spPr/>
      <dgm:t>
        <a:bodyPr/>
        <a:lstStyle/>
        <a:p>
          <a:endParaRPr lang="ru-RU"/>
        </a:p>
      </dgm:t>
    </dgm:pt>
    <dgm:pt modelId="{EFDDB6C8-95D5-46AB-806E-C5B72C3CF446}">
      <dgm:prSet phldrT="[Текст]" custT="1"/>
      <dgm:spPr/>
      <dgm:t>
        <a:bodyPr/>
        <a:lstStyle/>
        <a:p>
          <a:r>
            <a:rPr lang="ru-RU" sz="1000" baseline="0" dirty="0"/>
            <a:t>Администрация сельского поселения</a:t>
          </a:r>
        </a:p>
      </dgm:t>
    </dgm:pt>
    <dgm:pt modelId="{20C562BE-BCE6-4896-9B58-C1A441A8422F}" type="parTrans" cxnId="{D1175084-43DE-4E18-8E49-638716B02C3B}">
      <dgm:prSet/>
      <dgm:spPr/>
      <dgm:t>
        <a:bodyPr/>
        <a:lstStyle/>
        <a:p>
          <a:endParaRPr lang="ru-RU"/>
        </a:p>
      </dgm:t>
    </dgm:pt>
    <dgm:pt modelId="{A1920C3C-AD55-4EF2-BE73-9F0CD17D2173}" type="sibTrans" cxnId="{D1175084-43DE-4E18-8E49-638716B02C3B}">
      <dgm:prSet/>
      <dgm:spPr/>
      <dgm:t>
        <a:bodyPr/>
        <a:lstStyle/>
        <a:p>
          <a:endParaRPr lang="ru-RU"/>
        </a:p>
      </dgm:t>
    </dgm:pt>
    <dgm:pt modelId="{A905CF4E-9388-440C-B02C-1F345F9CBF30}">
      <dgm:prSet phldrT="[Текст]"/>
      <dgm:spPr/>
      <dgm:t>
        <a:bodyPr/>
        <a:lstStyle/>
        <a:p>
          <a:r>
            <a:rPr lang="ru-RU" dirty="0"/>
            <a:t>По государственным (муниципальным) программам</a:t>
          </a:r>
        </a:p>
      </dgm:t>
    </dgm:pt>
    <dgm:pt modelId="{FABFB732-7A00-4142-8B45-9A67F25D6810}" type="parTrans" cxnId="{A80B470E-4668-4232-BA45-BB1A56F58500}">
      <dgm:prSet/>
      <dgm:spPr/>
      <dgm:t>
        <a:bodyPr/>
        <a:lstStyle/>
        <a:p>
          <a:endParaRPr lang="ru-RU"/>
        </a:p>
      </dgm:t>
    </dgm:pt>
    <dgm:pt modelId="{956B861C-9C43-4FB2-86EF-93F6113DF265}" type="sibTrans" cxnId="{A80B470E-4668-4232-BA45-BB1A56F58500}">
      <dgm:prSet/>
      <dgm:spPr/>
      <dgm:t>
        <a:bodyPr/>
        <a:lstStyle/>
        <a:p>
          <a:endParaRPr lang="ru-RU"/>
        </a:p>
      </dgm:t>
    </dgm:pt>
    <dgm:pt modelId="{7865B071-285E-4F81-B8CF-C95BD7C66D15}">
      <dgm:prSet phldrT="[Текст]" custT="1"/>
      <dgm:spPr/>
      <dgm:t>
        <a:bodyPr/>
        <a:lstStyle/>
        <a:p>
          <a:r>
            <a:rPr lang="ru-RU" sz="1000" b="1" i="1" baseline="0" dirty="0"/>
            <a:t>Обеспечение качественными жилищно-коммунальными услугами населения</a:t>
          </a:r>
          <a:endParaRPr lang="ru-RU" sz="1000" baseline="0" dirty="0"/>
        </a:p>
      </dgm:t>
    </dgm:pt>
    <dgm:pt modelId="{FF717B99-5758-4174-81AA-9621CC977623}" type="parTrans" cxnId="{7130B3DF-28A0-4794-A05B-54D31336673B}">
      <dgm:prSet/>
      <dgm:spPr/>
      <dgm:t>
        <a:bodyPr/>
        <a:lstStyle/>
        <a:p>
          <a:endParaRPr lang="ru-RU"/>
        </a:p>
      </dgm:t>
    </dgm:pt>
    <dgm:pt modelId="{1A84487E-FB14-49AC-91BD-7FE1C7E95689}" type="sibTrans" cxnId="{7130B3DF-28A0-4794-A05B-54D31336673B}">
      <dgm:prSet/>
      <dgm:spPr/>
      <dgm:t>
        <a:bodyPr/>
        <a:lstStyle/>
        <a:p>
          <a:endParaRPr lang="ru-RU"/>
        </a:p>
      </dgm:t>
    </dgm:pt>
    <dgm:pt modelId="{610E4329-4907-45B7-9631-1DE27B0325CA}">
      <dgm:prSet phldrT="[Текст]" custT="1"/>
      <dgm:spPr/>
      <dgm:t>
        <a:bodyPr/>
        <a:lstStyle/>
        <a:p>
          <a:r>
            <a:rPr lang="ru-RU" sz="1000" b="1" i="1" baseline="0" dirty="0"/>
            <a:t>Развитие культуры </a:t>
          </a:r>
          <a:endParaRPr lang="ru-RU" sz="1000" baseline="0" dirty="0"/>
        </a:p>
      </dgm:t>
    </dgm:pt>
    <dgm:pt modelId="{7AD6D3BC-44F5-4F51-AA07-3C1DEB361D83}" type="parTrans" cxnId="{FF6BF1D6-590F-42F4-9A1F-A30AFB61D2B6}">
      <dgm:prSet/>
      <dgm:spPr/>
      <dgm:t>
        <a:bodyPr/>
        <a:lstStyle/>
        <a:p>
          <a:endParaRPr lang="ru-RU"/>
        </a:p>
      </dgm:t>
    </dgm:pt>
    <dgm:pt modelId="{7AAA275D-BF00-489D-8F64-170553041CC1}" type="sibTrans" cxnId="{FF6BF1D6-590F-42F4-9A1F-A30AFB61D2B6}">
      <dgm:prSet/>
      <dgm:spPr/>
      <dgm:t>
        <a:bodyPr/>
        <a:lstStyle/>
        <a:p>
          <a:endParaRPr lang="ru-RU"/>
        </a:p>
      </dgm:t>
    </dgm:pt>
    <dgm:pt modelId="{BA5B36B1-5DD6-44E7-BA42-A9A13218C1D8}">
      <dgm:prSet phldrT="[Текст]" custT="1"/>
      <dgm:spPr/>
      <dgm:t>
        <a:bodyPr/>
        <a:lstStyle/>
        <a:p>
          <a:r>
            <a:rPr lang="ru-RU" sz="1000" baseline="0" dirty="0"/>
            <a:t>Национальная безопасность</a:t>
          </a:r>
        </a:p>
      </dgm:t>
    </dgm:pt>
    <dgm:pt modelId="{8643E247-B875-4B78-A4FD-A1EAF0E6DEC1}" type="parTrans" cxnId="{FEA3AF5D-6A72-4991-B8DD-E2EE1CDAD32B}">
      <dgm:prSet/>
      <dgm:spPr/>
      <dgm:t>
        <a:bodyPr/>
        <a:lstStyle/>
        <a:p>
          <a:endParaRPr lang="ru-RU"/>
        </a:p>
      </dgm:t>
    </dgm:pt>
    <dgm:pt modelId="{B4253C57-64EF-4143-B9C4-3323CA3AB953}" type="sibTrans" cxnId="{FEA3AF5D-6A72-4991-B8DD-E2EE1CDAD32B}">
      <dgm:prSet/>
      <dgm:spPr/>
      <dgm:t>
        <a:bodyPr/>
        <a:lstStyle/>
        <a:p>
          <a:endParaRPr lang="ru-RU"/>
        </a:p>
      </dgm:t>
    </dgm:pt>
    <dgm:pt modelId="{42930C97-EB85-4B69-8844-3FFCC0CA483D}">
      <dgm:prSet phldrT="[Текст]" custT="1"/>
      <dgm:spPr/>
      <dgm:t>
        <a:bodyPr/>
        <a:lstStyle/>
        <a:p>
          <a:r>
            <a:rPr lang="ru-RU" sz="1000" baseline="0" dirty="0"/>
            <a:t>Функционирование органов власти</a:t>
          </a:r>
        </a:p>
      </dgm:t>
    </dgm:pt>
    <dgm:pt modelId="{383DFF9C-F674-4B8A-8BB6-47674092BDF3}" type="parTrans" cxnId="{BC464BD7-ACF8-4085-98D9-F3DAC077995E}">
      <dgm:prSet/>
      <dgm:spPr/>
      <dgm:t>
        <a:bodyPr/>
        <a:lstStyle/>
        <a:p>
          <a:endParaRPr lang="ru-RU"/>
        </a:p>
      </dgm:t>
    </dgm:pt>
    <dgm:pt modelId="{F33C43B0-B855-4A29-9759-09F55084D780}" type="sibTrans" cxnId="{BC464BD7-ACF8-4085-98D9-F3DAC077995E}">
      <dgm:prSet/>
      <dgm:spPr/>
      <dgm:t>
        <a:bodyPr/>
        <a:lstStyle/>
        <a:p>
          <a:endParaRPr lang="ru-RU"/>
        </a:p>
      </dgm:t>
    </dgm:pt>
    <dgm:pt modelId="{9AED15CD-EFA5-43CC-B3A2-99FF8F045490}">
      <dgm:prSet phldrT="[Текст]" custT="1"/>
      <dgm:spPr/>
      <dgm:t>
        <a:bodyPr/>
        <a:lstStyle/>
        <a:p>
          <a:r>
            <a:rPr lang="ru-RU" sz="1000" baseline="0" dirty="0"/>
            <a:t>и т.д.</a:t>
          </a:r>
        </a:p>
      </dgm:t>
    </dgm:pt>
    <dgm:pt modelId="{A38DFD35-065F-49E9-893E-A8B061688CAB}" type="parTrans" cxnId="{31050580-14F2-409E-82D6-3C2A9CB5D5E3}">
      <dgm:prSet/>
      <dgm:spPr/>
      <dgm:t>
        <a:bodyPr/>
        <a:lstStyle/>
        <a:p>
          <a:endParaRPr lang="ru-RU"/>
        </a:p>
      </dgm:t>
    </dgm:pt>
    <dgm:pt modelId="{18236333-94D3-4BA3-8BF9-9E01CC0A2FFE}" type="sibTrans" cxnId="{31050580-14F2-409E-82D6-3C2A9CB5D5E3}">
      <dgm:prSet/>
      <dgm:spPr/>
      <dgm:t>
        <a:bodyPr/>
        <a:lstStyle/>
        <a:p>
          <a:endParaRPr lang="ru-RU"/>
        </a:p>
      </dgm:t>
    </dgm:pt>
    <dgm:pt modelId="{9D2061C7-C66B-47AA-B12C-4049F1E2A965}">
      <dgm:prSet phldrT="[Текст]"/>
      <dgm:spPr/>
      <dgm:t>
        <a:bodyPr/>
        <a:lstStyle/>
        <a:p>
          <a:endParaRPr lang="ru-RU" sz="700" dirty="0"/>
        </a:p>
      </dgm:t>
    </dgm:pt>
    <dgm:pt modelId="{BE19F7E2-4E8B-4EED-8568-AA9AA5E5C528}" type="parTrans" cxnId="{5038A676-D9B9-4053-9598-243CFBA62D24}">
      <dgm:prSet/>
      <dgm:spPr/>
      <dgm:t>
        <a:bodyPr/>
        <a:lstStyle/>
        <a:p>
          <a:endParaRPr lang="ru-RU"/>
        </a:p>
      </dgm:t>
    </dgm:pt>
    <dgm:pt modelId="{30F3AD0D-2944-49F3-986B-22040971F053}" type="sibTrans" cxnId="{5038A676-D9B9-4053-9598-243CFBA62D24}">
      <dgm:prSet/>
      <dgm:spPr/>
      <dgm:t>
        <a:bodyPr/>
        <a:lstStyle/>
        <a:p>
          <a:endParaRPr lang="ru-RU"/>
        </a:p>
      </dgm:t>
    </dgm:pt>
    <dgm:pt modelId="{CC3D5ED4-71DD-4B78-8867-7BF50D812CD1}">
      <dgm:prSet/>
      <dgm:spPr/>
      <dgm:t>
        <a:bodyPr/>
        <a:lstStyle/>
        <a:p>
          <a:r>
            <a:rPr lang="ru-RU" dirty="0"/>
            <a:t>По видам расходов</a:t>
          </a:r>
        </a:p>
      </dgm:t>
    </dgm:pt>
    <dgm:pt modelId="{DE4BC7DF-0B68-4972-AEBB-A7B983F27A10}" type="parTrans" cxnId="{A43A86A5-8A23-4407-A026-F9E15F702257}">
      <dgm:prSet/>
      <dgm:spPr/>
      <dgm:t>
        <a:bodyPr/>
        <a:lstStyle/>
        <a:p>
          <a:endParaRPr lang="ru-RU"/>
        </a:p>
      </dgm:t>
    </dgm:pt>
    <dgm:pt modelId="{1C7A1042-D3AE-4253-8009-E56077F885D5}" type="sibTrans" cxnId="{A43A86A5-8A23-4407-A026-F9E15F702257}">
      <dgm:prSet/>
      <dgm:spPr/>
      <dgm:t>
        <a:bodyPr/>
        <a:lstStyle/>
        <a:p>
          <a:endParaRPr lang="ru-RU"/>
        </a:p>
      </dgm:t>
    </dgm:pt>
    <dgm:pt modelId="{50377BD7-E2A8-43C5-A21F-8051C4694E0E}">
      <dgm:prSet custT="1"/>
      <dgm:spPr/>
      <dgm:t>
        <a:bodyPr/>
        <a:lstStyle/>
        <a:p>
          <a:endParaRPr lang="ru-RU" sz="1000" baseline="0" dirty="0"/>
        </a:p>
      </dgm:t>
    </dgm:pt>
    <dgm:pt modelId="{2853BB85-C9F9-403F-A7A1-23A257CA5800}" type="parTrans" cxnId="{3CA6428C-B2BF-4A31-A7E1-5A2D36CD230B}">
      <dgm:prSet/>
      <dgm:spPr/>
      <dgm:t>
        <a:bodyPr/>
        <a:lstStyle/>
        <a:p>
          <a:endParaRPr lang="ru-RU"/>
        </a:p>
      </dgm:t>
    </dgm:pt>
    <dgm:pt modelId="{E54B0C58-9F32-4B54-A331-CB75305C2C4D}" type="sibTrans" cxnId="{3CA6428C-B2BF-4A31-A7E1-5A2D36CD230B}">
      <dgm:prSet/>
      <dgm:spPr/>
      <dgm:t>
        <a:bodyPr/>
        <a:lstStyle/>
        <a:p>
          <a:endParaRPr lang="ru-RU"/>
        </a:p>
      </dgm:t>
    </dgm:pt>
    <dgm:pt modelId="{55067BEA-E21E-4219-930F-7ECF6AE8AC9E}">
      <dgm:prSet phldrT="[Текст]" custT="1"/>
      <dgm:spPr/>
      <dgm:t>
        <a:bodyPr/>
        <a:lstStyle/>
        <a:p>
          <a:r>
            <a:rPr lang="ru-RU" sz="1000" baseline="0" dirty="0"/>
            <a:t>Отдел культуры</a:t>
          </a:r>
        </a:p>
      </dgm:t>
    </dgm:pt>
    <dgm:pt modelId="{BA1BDE0F-D649-410C-AE8C-F5450326EA63}" type="parTrans" cxnId="{F5177A02-D9D6-450C-BA61-F2BEA25D4386}">
      <dgm:prSet/>
      <dgm:spPr/>
      <dgm:t>
        <a:bodyPr/>
        <a:lstStyle/>
        <a:p>
          <a:endParaRPr lang="ru-RU"/>
        </a:p>
      </dgm:t>
    </dgm:pt>
    <dgm:pt modelId="{946B2E79-337C-450F-9C76-C298D73E526E}" type="sibTrans" cxnId="{F5177A02-D9D6-450C-BA61-F2BEA25D4386}">
      <dgm:prSet/>
      <dgm:spPr/>
      <dgm:t>
        <a:bodyPr/>
        <a:lstStyle/>
        <a:p>
          <a:endParaRPr lang="ru-RU"/>
        </a:p>
      </dgm:t>
    </dgm:pt>
    <dgm:pt modelId="{E7DA610C-2E09-4115-9ECE-0EB337FB30BA}">
      <dgm:prSet phldrT="[Текст]" custT="1"/>
      <dgm:spPr/>
      <dgm:t>
        <a:bodyPr/>
        <a:lstStyle/>
        <a:p>
          <a:r>
            <a:rPr lang="ru-RU" sz="1000" baseline="0" dirty="0"/>
            <a:t>Отдел образования</a:t>
          </a:r>
        </a:p>
      </dgm:t>
    </dgm:pt>
    <dgm:pt modelId="{E78A1628-531F-4F26-9432-A8CABEC150CA}" type="parTrans" cxnId="{F677D860-34FB-43D4-AB1A-B6B5248C2D22}">
      <dgm:prSet/>
      <dgm:spPr/>
      <dgm:t>
        <a:bodyPr/>
        <a:lstStyle/>
        <a:p>
          <a:endParaRPr lang="ru-RU"/>
        </a:p>
      </dgm:t>
    </dgm:pt>
    <dgm:pt modelId="{3C9E1CAA-B0C6-4172-8AE2-A0BCCF36742A}" type="sibTrans" cxnId="{F677D860-34FB-43D4-AB1A-B6B5248C2D22}">
      <dgm:prSet/>
      <dgm:spPr/>
      <dgm:t>
        <a:bodyPr/>
        <a:lstStyle/>
        <a:p>
          <a:endParaRPr lang="ru-RU"/>
        </a:p>
      </dgm:t>
    </dgm:pt>
    <dgm:pt modelId="{08E70880-1213-4AAE-AD56-67C091C28AD4}">
      <dgm:prSet phldrT="[Текст]" custT="1"/>
      <dgm:spPr/>
      <dgm:t>
        <a:bodyPr/>
        <a:lstStyle/>
        <a:p>
          <a:r>
            <a:rPr lang="ru-RU" sz="1000" baseline="0" dirty="0"/>
            <a:t>и т.д.</a:t>
          </a:r>
        </a:p>
      </dgm:t>
    </dgm:pt>
    <dgm:pt modelId="{747DB14C-5148-4510-87A8-4218181D968D}" type="parTrans" cxnId="{86C1A78D-2C6B-40D4-8CB1-4D6EDF31A3C2}">
      <dgm:prSet/>
      <dgm:spPr/>
      <dgm:t>
        <a:bodyPr/>
        <a:lstStyle/>
        <a:p>
          <a:endParaRPr lang="ru-RU"/>
        </a:p>
      </dgm:t>
    </dgm:pt>
    <dgm:pt modelId="{C3736FA7-3BC2-4A00-AEB6-66107C54A1B6}" type="sibTrans" cxnId="{86C1A78D-2C6B-40D4-8CB1-4D6EDF31A3C2}">
      <dgm:prSet/>
      <dgm:spPr/>
      <dgm:t>
        <a:bodyPr/>
        <a:lstStyle/>
        <a:p>
          <a:endParaRPr lang="ru-RU"/>
        </a:p>
      </dgm:t>
    </dgm:pt>
    <dgm:pt modelId="{F560C799-6355-4E86-8226-C7B86671B2F5}">
      <dgm:prSet custT="1"/>
      <dgm:spPr/>
      <dgm:t>
        <a:bodyPr/>
        <a:lstStyle/>
        <a:p>
          <a:r>
            <a:rPr lang="ru-RU" sz="1000" baseline="0" dirty="0"/>
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</a:r>
        </a:p>
      </dgm:t>
    </dgm:pt>
    <dgm:pt modelId="{F359E6B2-F5F6-4AAC-B2A2-549130B4A325}" type="parTrans" cxnId="{95737815-B322-4977-A30C-C097A0615033}">
      <dgm:prSet/>
      <dgm:spPr/>
      <dgm:t>
        <a:bodyPr/>
        <a:lstStyle/>
        <a:p>
          <a:endParaRPr lang="ru-RU"/>
        </a:p>
      </dgm:t>
    </dgm:pt>
    <dgm:pt modelId="{BC07093C-8791-49BB-A7F4-E7939C81DB5D}" type="sibTrans" cxnId="{95737815-B322-4977-A30C-C097A0615033}">
      <dgm:prSet/>
      <dgm:spPr/>
      <dgm:t>
        <a:bodyPr/>
        <a:lstStyle/>
        <a:p>
          <a:endParaRPr lang="ru-RU"/>
        </a:p>
      </dgm:t>
    </dgm:pt>
    <dgm:pt modelId="{E9413660-15F9-4DAE-B56A-3ABB9A2D7544}">
      <dgm:prSet custT="1"/>
      <dgm:spPr/>
      <dgm:t>
        <a:bodyPr/>
        <a:lstStyle/>
        <a:p>
          <a:r>
            <a:rPr lang="ru-RU" sz="1000" baseline="0" dirty="0"/>
            <a:t>и т.д.</a:t>
          </a:r>
        </a:p>
      </dgm:t>
    </dgm:pt>
    <dgm:pt modelId="{9C18FDC2-077C-4BAA-9714-9811F7448605}" type="parTrans" cxnId="{F63CD70B-19DE-4550-9DA8-B0991E567EB6}">
      <dgm:prSet/>
      <dgm:spPr/>
      <dgm:t>
        <a:bodyPr/>
        <a:lstStyle/>
        <a:p>
          <a:endParaRPr lang="ru-RU"/>
        </a:p>
      </dgm:t>
    </dgm:pt>
    <dgm:pt modelId="{B97E4EE9-48C1-483B-AC4A-77978EBEB79F}" type="sibTrans" cxnId="{F63CD70B-19DE-4550-9DA8-B0991E567EB6}">
      <dgm:prSet/>
      <dgm:spPr/>
      <dgm:t>
        <a:bodyPr/>
        <a:lstStyle/>
        <a:p>
          <a:endParaRPr lang="ru-RU"/>
        </a:p>
      </dgm:t>
    </dgm:pt>
    <dgm:pt modelId="{45BD3340-20C8-4FDE-AB05-0666BCA33975}">
      <dgm:prSet custT="1"/>
      <dgm:spPr/>
      <dgm:t>
        <a:bodyPr/>
        <a:lstStyle/>
        <a:p>
          <a:r>
            <a:rPr lang="ru-RU" sz="1000" baseline="0" dirty="0"/>
            <a:t>Закупка товаров, работ и услуг для обеспечения государственных (муниципальных) нужд</a:t>
          </a:r>
        </a:p>
      </dgm:t>
    </dgm:pt>
    <dgm:pt modelId="{9FD01C30-A867-4687-8CE3-B30A815BD569}" type="parTrans" cxnId="{6DBA31DE-34A5-4407-9042-90BE355433FD}">
      <dgm:prSet/>
      <dgm:spPr/>
      <dgm:t>
        <a:bodyPr/>
        <a:lstStyle/>
        <a:p>
          <a:endParaRPr lang="ru-RU"/>
        </a:p>
      </dgm:t>
    </dgm:pt>
    <dgm:pt modelId="{6AC9EBD8-690D-4A85-8A45-26D1F1071501}" type="sibTrans" cxnId="{6DBA31DE-34A5-4407-9042-90BE355433FD}">
      <dgm:prSet/>
      <dgm:spPr/>
      <dgm:t>
        <a:bodyPr/>
        <a:lstStyle/>
        <a:p>
          <a:endParaRPr lang="ru-RU"/>
        </a:p>
      </dgm:t>
    </dgm:pt>
    <dgm:pt modelId="{F11CBD1E-692D-4356-A2CF-8E871A67B910}">
      <dgm:prSet custT="1"/>
      <dgm:spPr/>
      <dgm:t>
        <a:bodyPr/>
        <a:lstStyle/>
        <a:p>
          <a:r>
            <a:rPr lang="ru-RU" sz="1000" baseline="0" dirty="0"/>
            <a:t>Социальное обеспечение и иные выплаты населению</a:t>
          </a:r>
        </a:p>
      </dgm:t>
    </dgm:pt>
    <dgm:pt modelId="{29C4FC82-10EE-4841-8762-FEC5A2E73A12}" type="parTrans" cxnId="{C36FF0D7-ACBF-4E63-BA4C-A903A30D018E}">
      <dgm:prSet/>
      <dgm:spPr/>
      <dgm:t>
        <a:bodyPr/>
        <a:lstStyle/>
        <a:p>
          <a:endParaRPr lang="ru-RU"/>
        </a:p>
      </dgm:t>
    </dgm:pt>
    <dgm:pt modelId="{3CF4B462-4079-492D-ADB0-D795A0237D6F}" type="sibTrans" cxnId="{C36FF0D7-ACBF-4E63-BA4C-A903A30D018E}">
      <dgm:prSet/>
      <dgm:spPr/>
      <dgm:t>
        <a:bodyPr/>
        <a:lstStyle/>
        <a:p>
          <a:endParaRPr lang="ru-RU"/>
        </a:p>
      </dgm:t>
    </dgm:pt>
    <dgm:pt modelId="{CC516C4A-0AAE-4CF2-B9B7-BA9EA6256821}">
      <dgm:prSet custT="1"/>
      <dgm:spPr/>
      <dgm:t>
        <a:bodyPr/>
        <a:lstStyle/>
        <a:p>
          <a:r>
            <a:rPr lang="ru-RU" sz="1000" baseline="0" dirty="0"/>
            <a:t>Капитальные вложения в объекты государственной (муниципальной) собственности</a:t>
          </a:r>
        </a:p>
      </dgm:t>
    </dgm:pt>
    <dgm:pt modelId="{B15A4757-803E-4FEA-B816-C2360B467D01}" type="parTrans" cxnId="{7C68D7B4-96C0-4152-A40B-832EFD29A5F2}">
      <dgm:prSet/>
      <dgm:spPr/>
      <dgm:t>
        <a:bodyPr/>
        <a:lstStyle/>
        <a:p>
          <a:endParaRPr lang="ru-RU"/>
        </a:p>
      </dgm:t>
    </dgm:pt>
    <dgm:pt modelId="{29F66738-C7D8-465D-8139-653C22299DEB}" type="sibTrans" cxnId="{7C68D7B4-96C0-4152-A40B-832EFD29A5F2}">
      <dgm:prSet/>
      <dgm:spPr/>
      <dgm:t>
        <a:bodyPr/>
        <a:lstStyle/>
        <a:p>
          <a:endParaRPr lang="ru-RU"/>
        </a:p>
      </dgm:t>
    </dgm:pt>
    <dgm:pt modelId="{18FA5CD0-6000-4540-AAA9-585FA477E58F}">
      <dgm:prSet phldrT="[Текст]" custT="1"/>
      <dgm:spPr/>
      <dgm:t>
        <a:bodyPr/>
        <a:lstStyle/>
        <a:p>
          <a:r>
            <a:rPr lang="x-none" sz="1000" b="1" i="1" baseline="0"/>
            <a:t>Защита населения и территории от чрезвычайных ситуаций, обеспечение пожарной безопасности и безопасности людей на водных объектах</a:t>
          </a:r>
          <a:endParaRPr lang="ru-RU" sz="1000" baseline="0" dirty="0"/>
        </a:p>
      </dgm:t>
    </dgm:pt>
    <dgm:pt modelId="{C651D2AE-9C0E-4D95-9CDE-7D769BADD3C7}" type="parTrans" cxnId="{BB7E2A5E-E4CB-4091-BD70-E61D8048BB98}">
      <dgm:prSet/>
      <dgm:spPr/>
      <dgm:t>
        <a:bodyPr/>
        <a:lstStyle/>
        <a:p>
          <a:endParaRPr lang="ru-RU"/>
        </a:p>
      </dgm:t>
    </dgm:pt>
    <dgm:pt modelId="{A9BEB20A-BD35-4972-8578-030A867B5895}" type="sibTrans" cxnId="{BB7E2A5E-E4CB-4091-BD70-E61D8048BB98}">
      <dgm:prSet/>
      <dgm:spPr/>
      <dgm:t>
        <a:bodyPr/>
        <a:lstStyle/>
        <a:p>
          <a:endParaRPr lang="ru-RU"/>
        </a:p>
      </dgm:t>
    </dgm:pt>
    <dgm:pt modelId="{4650637F-9A90-4A2C-AA63-96B54C501173}">
      <dgm:prSet phldrT="[Текст]" custT="1"/>
      <dgm:spPr/>
      <dgm:t>
        <a:bodyPr/>
        <a:lstStyle/>
        <a:p>
          <a:r>
            <a:rPr lang="ru-RU" sz="1000" baseline="0" dirty="0"/>
            <a:t>и т.д.</a:t>
          </a:r>
        </a:p>
      </dgm:t>
    </dgm:pt>
    <dgm:pt modelId="{76CDECC1-A82C-4862-8421-CAD24C038C7A}" type="parTrans" cxnId="{66821EAA-43A4-4372-82DF-58229EF5C26B}">
      <dgm:prSet/>
      <dgm:spPr/>
      <dgm:t>
        <a:bodyPr/>
        <a:lstStyle/>
        <a:p>
          <a:endParaRPr lang="ru-RU"/>
        </a:p>
      </dgm:t>
    </dgm:pt>
    <dgm:pt modelId="{5B4708D9-2C81-4DF9-9DF3-7268A48D4A90}" type="sibTrans" cxnId="{66821EAA-43A4-4372-82DF-58229EF5C26B}">
      <dgm:prSet/>
      <dgm:spPr/>
      <dgm:t>
        <a:bodyPr/>
        <a:lstStyle/>
        <a:p>
          <a:endParaRPr lang="ru-RU"/>
        </a:p>
      </dgm:t>
    </dgm:pt>
    <dgm:pt modelId="{6D9DB2F7-BA20-47F6-BFBD-CA11822680C0}">
      <dgm:prSet phldrT="[Текст]" custT="1"/>
      <dgm:spPr/>
      <dgm:t>
        <a:bodyPr/>
        <a:lstStyle/>
        <a:p>
          <a:r>
            <a:rPr lang="ru-RU" sz="1000" baseline="0" dirty="0"/>
            <a:t>Управление социальной защиты  населения</a:t>
          </a:r>
        </a:p>
      </dgm:t>
    </dgm:pt>
    <dgm:pt modelId="{98C678EC-EE41-43F1-9404-5B18301B2DA7}" type="parTrans" cxnId="{415F4FCE-4A94-4F64-8DD0-EE6C60571C64}">
      <dgm:prSet/>
      <dgm:spPr/>
      <dgm:t>
        <a:bodyPr/>
        <a:lstStyle/>
        <a:p>
          <a:endParaRPr lang="ru-RU"/>
        </a:p>
      </dgm:t>
    </dgm:pt>
    <dgm:pt modelId="{88C1984F-5AC0-4765-8CB9-73264212745E}" type="sibTrans" cxnId="{415F4FCE-4A94-4F64-8DD0-EE6C60571C64}">
      <dgm:prSet/>
      <dgm:spPr/>
      <dgm:t>
        <a:bodyPr/>
        <a:lstStyle/>
        <a:p>
          <a:endParaRPr lang="ru-RU"/>
        </a:p>
      </dgm:t>
    </dgm:pt>
    <dgm:pt modelId="{0632F42A-897F-4307-B5DD-7426708625EB}" type="pres">
      <dgm:prSet presAssocID="{7EB1614A-8DAE-489A-8E4A-409A3B789001}" presName="Name0" presStyleCnt="0">
        <dgm:presLayoutVars>
          <dgm:dir/>
          <dgm:animLvl val="lvl"/>
          <dgm:resizeHandles val="exact"/>
        </dgm:presLayoutVars>
      </dgm:prSet>
      <dgm:spPr/>
    </dgm:pt>
    <dgm:pt modelId="{4419A624-4A9A-4DB9-AEB6-4EC251EBE5C8}" type="pres">
      <dgm:prSet presAssocID="{53EB72CC-0CB5-4A74-8757-5D50ECF00463}" presName="linNode" presStyleCnt="0"/>
      <dgm:spPr/>
    </dgm:pt>
    <dgm:pt modelId="{4E9A5A5B-AA76-42BE-A6B8-64789735BCB6}" type="pres">
      <dgm:prSet presAssocID="{53EB72CC-0CB5-4A74-8757-5D50ECF00463}" presName="parentText" presStyleLbl="node1" presStyleIdx="0" presStyleCnt="4" custLinFactNeighborX="-1053" custLinFactNeighborY="-1562">
        <dgm:presLayoutVars>
          <dgm:chMax val="1"/>
          <dgm:bulletEnabled val="1"/>
        </dgm:presLayoutVars>
      </dgm:prSet>
      <dgm:spPr/>
    </dgm:pt>
    <dgm:pt modelId="{3CC65E01-EB6D-4DD3-B17E-85D39ABB8D92}" type="pres">
      <dgm:prSet presAssocID="{53EB72CC-0CB5-4A74-8757-5D50ECF00463}" presName="descendantText" presStyleLbl="alignAccFollowNode1" presStyleIdx="0" presStyleCnt="4">
        <dgm:presLayoutVars>
          <dgm:bulletEnabled val="1"/>
        </dgm:presLayoutVars>
      </dgm:prSet>
      <dgm:spPr/>
    </dgm:pt>
    <dgm:pt modelId="{D09C6E35-265C-4D06-B715-518DD4DA0E9B}" type="pres">
      <dgm:prSet presAssocID="{902A0FF1-BBC3-4B7A-9192-E4C05FAAAA46}" presName="sp" presStyleCnt="0"/>
      <dgm:spPr/>
    </dgm:pt>
    <dgm:pt modelId="{C1AB38A9-D334-495F-9D12-CDF2818BBD13}" type="pres">
      <dgm:prSet presAssocID="{E40B2C7A-F494-4F30-BF7C-C9D2CEEE4408}" presName="linNode" presStyleCnt="0"/>
      <dgm:spPr/>
    </dgm:pt>
    <dgm:pt modelId="{51C97DE4-A53F-4D3C-B938-B45F3E68E70A}" type="pres">
      <dgm:prSet presAssocID="{E40B2C7A-F494-4F30-BF7C-C9D2CEEE4408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F08B10B7-A5C5-4BD6-B79E-1F83BF4DA44A}" type="pres">
      <dgm:prSet presAssocID="{E40B2C7A-F494-4F30-BF7C-C9D2CEEE4408}" presName="descendantText" presStyleLbl="alignAccFollowNode1" presStyleIdx="1" presStyleCnt="4">
        <dgm:presLayoutVars>
          <dgm:bulletEnabled val="1"/>
        </dgm:presLayoutVars>
      </dgm:prSet>
      <dgm:spPr/>
    </dgm:pt>
    <dgm:pt modelId="{DFDA6965-03A5-4941-A3D6-FC400F0BF13A}" type="pres">
      <dgm:prSet presAssocID="{8B649400-8DA9-4FB0-BCD6-1D6D0841FDEA}" presName="sp" presStyleCnt="0"/>
      <dgm:spPr/>
    </dgm:pt>
    <dgm:pt modelId="{5237CED3-DDB6-41EC-B1A7-3EEC6533DA36}" type="pres">
      <dgm:prSet presAssocID="{CC3D5ED4-71DD-4B78-8867-7BF50D812CD1}" presName="linNode" presStyleCnt="0"/>
      <dgm:spPr/>
    </dgm:pt>
    <dgm:pt modelId="{548C2CD5-6B51-4A2D-8EA1-D7E0BAD34BCC}" type="pres">
      <dgm:prSet presAssocID="{CC3D5ED4-71DD-4B78-8867-7BF50D812CD1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9B236CAF-8437-4D55-8D16-A5E4EF4E5185}" type="pres">
      <dgm:prSet presAssocID="{CC3D5ED4-71DD-4B78-8867-7BF50D812CD1}" presName="descendantText" presStyleLbl="alignAccFollowNode1" presStyleIdx="2" presStyleCnt="4">
        <dgm:presLayoutVars>
          <dgm:bulletEnabled val="1"/>
        </dgm:presLayoutVars>
      </dgm:prSet>
      <dgm:spPr/>
    </dgm:pt>
    <dgm:pt modelId="{D5934B75-E254-446E-BA99-76AAACBDE5B3}" type="pres">
      <dgm:prSet presAssocID="{1C7A1042-D3AE-4253-8009-E56077F885D5}" presName="sp" presStyleCnt="0"/>
      <dgm:spPr/>
    </dgm:pt>
    <dgm:pt modelId="{8E0D2640-C73C-40E8-B9B3-394218441D40}" type="pres">
      <dgm:prSet presAssocID="{A905CF4E-9388-440C-B02C-1F345F9CBF30}" presName="linNode" presStyleCnt="0"/>
      <dgm:spPr/>
    </dgm:pt>
    <dgm:pt modelId="{7BA808A0-4B97-4971-8DC6-D97E741C83A4}" type="pres">
      <dgm:prSet presAssocID="{A905CF4E-9388-440C-B02C-1F345F9CBF30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29342D5C-1D6E-4E7A-9510-7ABC6B8B7F29}" type="pres">
      <dgm:prSet presAssocID="{A905CF4E-9388-440C-B02C-1F345F9CBF30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F5177A02-D9D6-450C-BA61-F2BEA25D4386}" srcId="{E40B2C7A-F494-4F30-BF7C-C9D2CEEE4408}" destId="{55067BEA-E21E-4219-930F-7ECF6AE8AC9E}" srcOrd="3" destOrd="0" parTransId="{BA1BDE0F-D649-410C-AE8C-F5450326EA63}" sibTransId="{946B2E79-337C-450F-9C76-C298D73E526E}"/>
    <dgm:cxn modelId="{F63CD70B-19DE-4550-9DA8-B0991E567EB6}" srcId="{CC3D5ED4-71DD-4B78-8867-7BF50D812CD1}" destId="{E9413660-15F9-4DAE-B56A-3ABB9A2D7544}" srcOrd="5" destOrd="0" parTransId="{9C18FDC2-077C-4BAA-9714-9811F7448605}" sibTransId="{B97E4EE9-48C1-483B-AC4A-77978EBEB79F}"/>
    <dgm:cxn modelId="{A80B470E-4668-4232-BA45-BB1A56F58500}" srcId="{7EB1614A-8DAE-489A-8E4A-409A3B789001}" destId="{A905CF4E-9388-440C-B02C-1F345F9CBF30}" srcOrd="3" destOrd="0" parTransId="{FABFB732-7A00-4142-8B45-9A67F25D6810}" sibTransId="{956B861C-9C43-4FB2-86EF-93F6113DF265}"/>
    <dgm:cxn modelId="{95737815-B322-4977-A30C-C097A0615033}" srcId="{CC3D5ED4-71DD-4B78-8867-7BF50D812CD1}" destId="{F560C799-6355-4E86-8226-C7B86671B2F5}" srcOrd="1" destOrd="0" parTransId="{F359E6B2-F5F6-4AAC-B2A2-549130B4A325}" sibTransId="{BC07093C-8791-49BB-A7F4-E7939C81DB5D}"/>
    <dgm:cxn modelId="{F1F3A316-A316-47C4-8B92-453D354DB96C}" type="presOf" srcId="{610E4329-4907-45B7-9631-1DE27B0325CA}" destId="{29342D5C-1D6E-4E7A-9510-7ABC6B8B7F29}" srcOrd="0" destOrd="1" presId="urn:microsoft.com/office/officeart/2005/8/layout/vList5"/>
    <dgm:cxn modelId="{FA7F8119-A281-41ED-BBD0-1DDA9539A39E}" type="presOf" srcId="{6D9DB2F7-BA20-47F6-BFBD-CA11822680C0}" destId="{F08B10B7-A5C5-4BD6-B79E-1F83BF4DA44A}" srcOrd="0" destOrd="4" presId="urn:microsoft.com/office/officeart/2005/8/layout/vList5"/>
    <dgm:cxn modelId="{D43A9D1C-B8BD-4150-B419-1D56C97FF363}" type="presOf" srcId="{7EB1614A-8DAE-489A-8E4A-409A3B789001}" destId="{0632F42A-897F-4307-B5DD-7426708625EB}" srcOrd="0" destOrd="0" presId="urn:microsoft.com/office/officeart/2005/8/layout/vList5"/>
    <dgm:cxn modelId="{11D0B521-308C-443E-BB58-27ABCE7751AF}" srcId="{7EB1614A-8DAE-489A-8E4A-409A3B789001}" destId="{E40B2C7A-F494-4F30-BF7C-C9D2CEEE4408}" srcOrd="1" destOrd="0" parTransId="{C5F7BA80-D355-42A7-964B-10902C9CDC15}" sibTransId="{8B649400-8DA9-4FB0-BCD6-1D6D0841FDEA}"/>
    <dgm:cxn modelId="{0F9D655B-140F-4E7A-A4EE-B3E43C477B57}" type="presOf" srcId="{F11CBD1E-692D-4356-A2CF-8E871A67B910}" destId="{9B236CAF-8437-4D55-8D16-A5E4EF4E5185}" srcOrd="0" destOrd="3" presId="urn:microsoft.com/office/officeart/2005/8/layout/vList5"/>
    <dgm:cxn modelId="{FEA3AF5D-6A72-4991-B8DD-E2EE1CDAD32B}" srcId="{53EB72CC-0CB5-4A74-8757-5D50ECF00463}" destId="{BA5B36B1-5DD6-44E7-BA42-A9A13218C1D8}" srcOrd="2" destOrd="0" parTransId="{8643E247-B875-4B78-A4FD-A1EAF0E6DEC1}" sibTransId="{B4253C57-64EF-4143-B9C4-3323CA3AB953}"/>
    <dgm:cxn modelId="{BB7E2A5E-E4CB-4091-BD70-E61D8048BB98}" srcId="{A905CF4E-9388-440C-B02C-1F345F9CBF30}" destId="{18FA5CD0-6000-4540-AAA9-585FA477E58F}" srcOrd="2" destOrd="0" parTransId="{C651D2AE-9C0E-4D95-9CDE-7D769BADD3C7}" sibTransId="{A9BEB20A-BD35-4972-8578-030A867B5895}"/>
    <dgm:cxn modelId="{F677D860-34FB-43D4-AB1A-B6B5248C2D22}" srcId="{E40B2C7A-F494-4F30-BF7C-C9D2CEEE4408}" destId="{E7DA610C-2E09-4115-9ECE-0EB337FB30BA}" srcOrd="2" destOrd="0" parTransId="{E78A1628-531F-4F26-9432-A8CABEC150CA}" sibTransId="{3C9E1CAA-B0C6-4172-8AE2-A0BCCF36742A}"/>
    <dgm:cxn modelId="{EED1B966-6E42-4923-9B7D-66EA9E67AC35}" type="presOf" srcId="{E40B2C7A-F494-4F30-BF7C-C9D2CEEE4408}" destId="{51C97DE4-A53F-4D3C-B938-B45F3E68E70A}" srcOrd="0" destOrd="0" presId="urn:microsoft.com/office/officeart/2005/8/layout/vList5"/>
    <dgm:cxn modelId="{433FEF48-B31C-4734-8F07-FC5CC81DA636}" type="presOf" srcId="{50377BD7-E2A8-43C5-A21F-8051C4694E0E}" destId="{9B236CAF-8437-4D55-8D16-A5E4EF4E5185}" srcOrd="0" destOrd="0" presId="urn:microsoft.com/office/officeart/2005/8/layout/vList5"/>
    <dgm:cxn modelId="{F0089E6C-1F04-4701-B12A-FC2155143881}" type="presOf" srcId="{9D2061C7-C66B-47AA-B12C-4049F1E2A965}" destId="{29342D5C-1D6E-4E7A-9510-7ABC6B8B7F29}" srcOrd="0" destOrd="4" presId="urn:microsoft.com/office/officeart/2005/8/layout/vList5"/>
    <dgm:cxn modelId="{994E9D4E-D725-4280-A01E-3AD0769AE458}" type="presOf" srcId="{A905CF4E-9388-440C-B02C-1F345F9CBF30}" destId="{7BA808A0-4B97-4971-8DC6-D97E741C83A4}" srcOrd="0" destOrd="0" presId="urn:microsoft.com/office/officeart/2005/8/layout/vList5"/>
    <dgm:cxn modelId="{738BF04E-ADEF-49B9-AAFF-7A0652B4000F}" type="presOf" srcId="{CC516C4A-0AAE-4CF2-B9B7-BA9EA6256821}" destId="{9B236CAF-8437-4D55-8D16-A5E4EF4E5185}" srcOrd="0" destOrd="4" presId="urn:microsoft.com/office/officeart/2005/8/layout/vList5"/>
    <dgm:cxn modelId="{5038A676-D9B9-4053-9598-243CFBA62D24}" srcId="{A905CF4E-9388-440C-B02C-1F345F9CBF30}" destId="{9D2061C7-C66B-47AA-B12C-4049F1E2A965}" srcOrd="4" destOrd="0" parTransId="{BE19F7E2-4E8B-4EED-8568-AA9AA5E5C528}" sibTransId="{30F3AD0D-2944-49F3-986B-22040971F053}"/>
    <dgm:cxn modelId="{C2E41B77-BD8A-4617-9804-FE79C25578E1}" type="presOf" srcId="{71C1EF44-A195-483C-B6EF-A0D4296FECA3}" destId="{3CC65E01-EB6D-4DD3-B17E-85D39ABB8D92}" srcOrd="0" destOrd="0" presId="urn:microsoft.com/office/officeart/2005/8/layout/vList5"/>
    <dgm:cxn modelId="{979E9178-CDD1-4EA6-BE1B-A197B4F3E6BE}" srcId="{7EB1614A-8DAE-489A-8E4A-409A3B789001}" destId="{53EB72CC-0CB5-4A74-8757-5D50ECF00463}" srcOrd="0" destOrd="0" parTransId="{83CE55DD-1866-4FC8-A9D7-3270FCB2778B}" sibTransId="{902A0FF1-BBC3-4B7A-9192-E4C05FAAAA46}"/>
    <dgm:cxn modelId="{7BAE945A-381C-4844-B071-AA6F3CB4F4A3}" srcId="{E40B2C7A-F494-4F30-BF7C-C9D2CEEE4408}" destId="{71E3382A-56D2-4900-9D6F-219A2638D5F4}" srcOrd="0" destOrd="0" parTransId="{19BD88ED-81D6-43DE-A4CB-1BD2F9039325}" sibTransId="{02F2E179-AB97-4C2A-A25B-A6C80E09B1A7}"/>
    <dgm:cxn modelId="{25DBA47A-DCDB-49C5-8170-88BF45D3342F}" srcId="{53EB72CC-0CB5-4A74-8757-5D50ECF00463}" destId="{71C1EF44-A195-483C-B6EF-A0D4296FECA3}" srcOrd="0" destOrd="0" parTransId="{F5E0660E-B021-45BC-83AA-A857B8179C40}" sibTransId="{60CC63F8-10F7-412F-BCED-BD58CF396CA8}"/>
    <dgm:cxn modelId="{1892FE7D-7191-475D-841D-A0825CFE2646}" type="presOf" srcId="{71E3382A-56D2-4900-9D6F-219A2638D5F4}" destId="{F08B10B7-A5C5-4BD6-B79E-1F83BF4DA44A}" srcOrd="0" destOrd="0" presId="urn:microsoft.com/office/officeart/2005/8/layout/vList5"/>
    <dgm:cxn modelId="{84E2D37E-9D8F-4D46-92B7-B38243930C79}" type="presOf" srcId="{BA5B36B1-5DD6-44E7-BA42-A9A13218C1D8}" destId="{3CC65E01-EB6D-4DD3-B17E-85D39ABB8D92}" srcOrd="0" destOrd="2" presId="urn:microsoft.com/office/officeart/2005/8/layout/vList5"/>
    <dgm:cxn modelId="{31050580-14F2-409E-82D6-3C2A9CB5D5E3}" srcId="{53EB72CC-0CB5-4A74-8757-5D50ECF00463}" destId="{9AED15CD-EFA5-43CC-B3A2-99FF8F045490}" srcOrd="4" destOrd="0" parTransId="{A38DFD35-065F-49E9-893E-A8B061688CAB}" sibTransId="{18236333-94D3-4BA3-8BF9-9E01CC0A2FFE}"/>
    <dgm:cxn modelId="{12630084-4786-40D2-AD13-361CADA68CD3}" srcId="{53EB72CC-0CB5-4A74-8757-5D50ECF00463}" destId="{D5FB147B-9F1A-4277-A1E5-EE6E85EACBDC}" srcOrd="1" destOrd="0" parTransId="{4990F6D1-0787-402F-909A-4414FAA53387}" sibTransId="{4E90DCED-5C5D-4DB1-8ACE-324EFEBE5CB9}"/>
    <dgm:cxn modelId="{D1175084-43DE-4E18-8E49-638716B02C3B}" srcId="{E40B2C7A-F494-4F30-BF7C-C9D2CEEE4408}" destId="{EFDDB6C8-95D5-46AB-806E-C5B72C3CF446}" srcOrd="1" destOrd="0" parTransId="{20C562BE-BCE6-4896-9B58-C1A441A8422F}" sibTransId="{A1920C3C-AD55-4EF2-BE73-9F0CD17D2173}"/>
    <dgm:cxn modelId="{3452288C-62BF-48CE-8AA9-1822A2B22B8C}" type="presOf" srcId="{CC3D5ED4-71DD-4B78-8867-7BF50D812CD1}" destId="{548C2CD5-6B51-4A2D-8EA1-D7E0BAD34BCC}" srcOrd="0" destOrd="0" presId="urn:microsoft.com/office/officeart/2005/8/layout/vList5"/>
    <dgm:cxn modelId="{3CA6428C-B2BF-4A31-A7E1-5A2D36CD230B}" srcId="{CC3D5ED4-71DD-4B78-8867-7BF50D812CD1}" destId="{50377BD7-E2A8-43C5-A21F-8051C4694E0E}" srcOrd="0" destOrd="0" parTransId="{2853BB85-C9F9-403F-A7A1-23A257CA5800}" sibTransId="{E54B0C58-9F32-4B54-A331-CB75305C2C4D}"/>
    <dgm:cxn modelId="{86C1A78D-2C6B-40D4-8CB1-4D6EDF31A3C2}" srcId="{E40B2C7A-F494-4F30-BF7C-C9D2CEEE4408}" destId="{08E70880-1213-4AAE-AD56-67C091C28AD4}" srcOrd="5" destOrd="0" parTransId="{747DB14C-5148-4510-87A8-4218181D968D}" sibTransId="{C3736FA7-3BC2-4A00-AEB6-66107C54A1B6}"/>
    <dgm:cxn modelId="{03139195-5B65-4720-9600-85E7CBDA12A6}" type="presOf" srcId="{55067BEA-E21E-4219-930F-7ECF6AE8AC9E}" destId="{F08B10B7-A5C5-4BD6-B79E-1F83BF4DA44A}" srcOrd="0" destOrd="3" presId="urn:microsoft.com/office/officeart/2005/8/layout/vList5"/>
    <dgm:cxn modelId="{9FE3CE95-738F-4E9F-8721-C9B2DE088998}" type="presOf" srcId="{7865B071-285E-4F81-B8CF-C95BD7C66D15}" destId="{29342D5C-1D6E-4E7A-9510-7ABC6B8B7F29}" srcOrd="0" destOrd="0" presId="urn:microsoft.com/office/officeart/2005/8/layout/vList5"/>
    <dgm:cxn modelId="{27A3489D-58F3-434B-8D8A-01165A3E271A}" type="presOf" srcId="{45BD3340-20C8-4FDE-AB05-0666BCA33975}" destId="{9B236CAF-8437-4D55-8D16-A5E4EF4E5185}" srcOrd="0" destOrd="2" presId="urn:microsoft.com/office/officeart/2005/8/layout/vList5"/>
    <dgm:cxn modelId="{A43A86A5-8A23-4407-A026-F9E15F702257}" srcId="{7EB1614A-8DAE-489A-8E4A-409A3B789001}" destId="{CC3D5ED4-71DD-4B78-8867-7BF50D812CD1}" srcOrd="2" destOrd="0" parTransId="{DE4BC7DF-0B68-4972-AEBB-A7B983F27A10}" sibTransId="{1C7A1042-D3AE-4253-8009-E56077F885D5}"/>
    <dgm:cxn modelId="{66821EAA-43A4-4372-82DF-58229EF5C26B}" srcId="{A905CF4E-9388-440C-B02C-1F345F9CBF30}" destId="{4650637F-9A90-4A2C-AA63-96B54C501173}" srcOrd="3" destOrd="0" parTransId="{76CDECC1-A82C-4862-8421-CAD24C038C7A}" sibTransId="{5B4708D9-2C81-4DF9-9DF3-7268A48D4A90}"/>
    <dgm:cxn modelId="{A50F28AD-AFA2-404A-9B86-A03739F5061E}" type="presOf" srcId="{E9413660-15F9-4DAE-B56A-3ABB9A2D7544}" destId="{9B236CAF-8437-4D55-8D16-A5E4EF4E5185}" srcOrd="0" destOrd="5" presId="urn:microsoft.com/office/officeart/2005/8/layout/vList5"/>
    <dgm:cxn modelId="{92635FAF-E43D-4A77-8160-C9A37A90D481}" type="presOf" srcId="{42930C97-EB85-4B69-8844-3FFCC0CA483D}" destId="{3CC65E01-EB6D-4DD3-B17E-85D39ABB8D92}" srcOrd="0" destOrd="3" presId="urn:microsoft.com/office/officeart/2005/8/layout/vList5"/>
    <dgm:cxn modelId="{7C68D7B4-96C0-4152-A40B-832EFD29A5F2}" srcId="{CC3D5ED4-71DD-4B78-8867-7BF50D812CD1}" destId="{CC516C4A-0AAE-4CF2-B9B7-BA9EA6256821}" srcOrd="4" destOrd="0" parTransId="{B15A4757-803E-4FEA-B816-C2360B467D01}" sibTransId="{29F66738-C7D8-465D-8139-653C22299DEB}"/>
    <dgm:cxn modelId="{C98FCFB5-5F3A-4E9E-BAA7-EA2CB6AFD5E4}" type="presOf" srcId="{08E70880-1213-4AAE-AD56-67C091C28AD4}" destId="{F08B10B7-A5C5-4BD6-B79E-1F83BF4DA44A}" srcOrd="0" destOrd="5" presId="urn:microsoft.com/office/officeart/2005/8/layout/vList5"/>
    <dgm:cxn modelId="{7C270AC4-2E6E-4A27-8D5A-5D9F287BACC7}" type="presOf" srcId="{E7DA610C-2E09-4115-9ECE-0EB337FB30BA}" destId="{F08B10B7-A5C5-4BD6-B79E-1F83BF4DA44A}" srcOrd="0" destOrd="2" presId="urn:microsoft.com/office/officeart/2005/8/layout/vList5"/>
    <dgm:cxn modelId="{C63534CE-FC0B-490C-9769-A792A1D353C1}" type="presOf" srcId="{4650637F-9A90-4A2C-AA63-96B54C501173}" destId="{29342D5C-1D6E-4E7A-9510-7ABC6B8B7F29}" srcOrd="0" destOrd="3" presId="urn:microsoft.com/office/officeart/2005/8/layout/vList5"/>
    <dgm:cxn modelId="{415F4FCE-4A94-4F64-8DD0-EE6C60571C64}" srcId="{E40B2C7A-F494-4F30-BF7C-C9D2CEEE4408}" destId="{6D9DB2F7-BA20-47F6-BFBD-CA11822680C0}" srcOrd="4" destOrd="0" parTransId="{98C678EC-EE41-43F1-9404-5B18301B2DA7}" sibTransId="{88C1984F-5AC0-4765-8CB9-73264212745E}"/>
    <dgm:cxn modelId="{29CAF0D1-95F4-4718-8937-7FB36320CC4D}" type="presOf" srcId="{53EB72CC-0CB5-4A74-8757-5D50ECF00463}" destId="{4E9A5A5B-AA76-42BE-A6B8-64789735BCB6}" srcOrd="0" destOrd="0" presId="urn:microsoft.com/office/officeart/2005/8/layout/vList5"/>
    <dgm:cxn modelId="{FF6BF1D6-590F-42F4-9A1F-A30AFB61D2B6}" srcId="{A905CF4E-9388-440C-B02C-1F345F9CBF30}" destId="{610E4329-4907-45B7-9631-1DE27B0325CA}" srcOrd="1" destOrd="0" parTransId="{7AD6D3BC-44F5-4F51-AA07-3C1DEB361D83}" sibTransId="{7AAA275D-BF00-489D-8F64-170553041CC1}"/>
    <dgm:cxn modelId="{BC464BD7-ACF8-4085-98D9-F3DAC077995E}" srcId="{53EB72CC-0CB5-4A74-8757-5D50ECF00463}" destId="{42930C97-EB85-4B69-8844-3FFCC0CA483D}" srcOrd="3" destOrd="0" parTransId="{383DFF9C-F674-4B8A-8BB6-47674092BDF3}" sibTransId="{F33C43B0-B855-4A29-9759-09F55084D780}"/>
    <dgm:cxn modelId="{C36FF0D7-ACBF-4E63-BA4C-A903A30D018E}" srcId="{CC3D5ED4-71DD-4B78-8867-7BF50D812CD1}" destId="{F11CBD1E-692D-4356-A2CF-8E871A67B910}" srcOrd="3" destOrd="0" parTransId="{29C4FC82-10EE-4841-8762-FEC5A2E73A12}" sibTransId="{3CF4B462-4079-492D-ADB0-D795A0237D6F}"/>
    <dgm:cxn modelId="{6DBA31DE-34A5-4407-9042-90BE355433FD}" srcId="{CC3D5ED4-71DD-4B78-8867-7BF50D812CD1}" destId="{45BD3340-20C8-4FDE-AB05-0666BCA33975}" srcOrd="2" destOrd="0" parTransId="{9FD01C30-A867-4687-8CE3-B30A815BD569}" sibTransId="{6AC9EBD8-690D-4A85-8A45-26D1F1071501}"/>
    <dgm:cxn modelId="{7130B3DF-28A0-4794-A05B-54D31336673B}" srcId="{A905CF4E-9388-440C-B02C-1F345F9CBF30}" destId="{7865B071-285E-4F81-B8CF-C95BD7C66D15}" srcOrd="0" destOrd="0" parTransId="{FF717B99-5758-4174-81AA-9621CC977623}" sibTransId="{1A84487E-FB14-49AC-91BD-7FE1C7E95689}"/>
    <dgm:cxn modelId="{11B4CFDF-A658-4920-AD98-930CAE48983A}" type="presOf" srcId="{F560C799-6355-4E86-8226-C7B86671B2F5}" destId="{9B236CAF-8437-4D55-8D16-A5E4EF4E5185}" srcOrd="0" destOrd="1" presId="urn:microsoft.com/office/officeart/2005/8/layout/vList5"/>
    <dgm:cxn modelId="{F2306FE6-8AD3-4369-AF26-ACBF92B01557}" type="presOf" srcId="{D5FB147B-9F1A-4277-A1E5-EE6E85EACBDC}" destId="{3CC65E01-EB6D-4DD3-B17E-85D39ABB8D92}" srcOrd="0" destOrd="1" presId="urn:microsoft.com/office/officeart/2005/8/layout/vList5"/>
    <dgm:cxn modelId="{ADEC9DE8-36EF-4BE7-B425-0B904F983F13}" type="presOf" srcId="{EFDDB6C8-95D5-46AB-806E-C5B72C3CF446}" destId="{F08B10B7-A5C5-4BD6-B79E-1F83BF4DA44A}" srcOrd="0" destOrd="1" presId="urn:microsoft.com/office/officeart/2005/8/layout/vList5"/>
    <dgm:cxn modelId="{45C1F2E8-9796-4048-9DC6-EA51DF61571D}" type="presOf" srcId="{9AED15CD-EFA5-43CC-B3A2-99FF8F045490}" destId="{3CC65E01-EB6D-4DD3-B17E-85D39ABB8D92}" srcOrd="0" destOrd="4" presId="urn:microsoft.com/office/officeart/2005/8/layout/vList5"/>
    <dgm:cxn modelId="{6E5870FA-4E28-4629-96E6-AACC21E3F859}" type="presOf" srcId="{18FA5CD0-6000-4540-AAA9-585FA477E58F}" destId="{29342D5C-1D6E-4E7A-9510-7ABC6B8B7F29}" srcOrd="0" destOrd="2" presId="urn:microsoft.com/office/officeart/2005/8/layout/vList5"/>
    <dgm:cxn modelId="{EBCAC565-5761-49BD-8A5F-E930EF138F2A}" type="presParOf" srcId="{0632F42A-897F-4307-B5DD-7426708625EB}" destId="{4419A624-4A9A-4DB9-AEB6-4EC251EBE5C8}" srcOrd="0" destOrd="0" presId="urn:microsoft.com/office/officeart/2005/8/layout/vList5"/>
    <dgm:cxn modelId="{4DD9233D-AA56-4027-AD5A-F1A5311283E9}" type="presParOf" srcId="{4419A624-4A9A-4DB9-AEB6-4EC251EBE5C8}" destId="{4E9A5A5B-AA76-42BE-A6B8-64789735BCB6}" srcOrd="0" destOrd="0" presId="urn:microsoft.com/office/officeart/2005/8/layout/vList5"/>
    <dgm:cxn modelId="{D2D055F0-0EC2-4773-8629-A9E2225725DE}" type="presParOf" srcId="{4419A624-4A9A-4DB9-AEB6-4EC251EBE5C8}" destId="{3CC65E01-EB6D-4DD3-B17E-85D39ABB8D92}" srcOrd="1" destOrd="0" presId="urn:microsoft.com/office/officeart/2005/8/layout/vList5"/>
    <dgm:cxn modelId="{CFF5FA74-5F5F-4DE4-A7A1-54EAF748309E}" type="presParOf" srcId="{0632F42A-897F-4307-B5DD-7426708625EB}" destId="{D09C6E35-265C-4D06-B715-518DD4DA0E9B}" srcOrd="1" destOrd="0" presId="urn:microsoft.com/office/officeart/2005/8/layout/vList5"/>
    <dgm:cxn modelId="{BDDDA60E-138A-4C0B-ABEA-5AD2499E3317}" type="presParOf" srcId="{0632F42A-897F-4307-B5DD-7426708625EB}" destId="{C1AB38A9-D334-495F-9D12-CDF2818BBD13}" srcOrd="2" destOrd="0" presId="urn:microsoft.com/office/officeart/2005/8/layout/vList5"/>
    <dgm:cxn modelId="{60167C6E-5FFD-40FF-A073-12A65896ACB0}" type="presParOf" srcId="{C1AB38A9-D334-495F-9D12-CDF2818BBD13}" destId="{51C97DE4-A53F-4D3C-B938-B45F3E68E70A}" srcOrd="0" destOrd="0" presId="urn:microsoft.com/office/officeart/2005/8/layout/vList5"/>
    <dgm:cxn modelId="{ABA2E905-9633-4D5A-857F-A002A643582F}" type="presParOf" srcId="{C1AB38A9-D334-495F-9D12-CDF2818BBD13}" destId="{F08B10B7-A5C5-4BD6-B79E-1F83BF4DA44A}" srcOrd="1" destOrd="0" presId="urn:microsoft.com/office/officeart/2005/8/layout/vList5"/>
    <dgm:cxn modelId="{5DC894D5-4A92-45C8-8EA5-6361FC19FAAE}" type="presParOf" srcId="{0632F42A-897F-4307-B5DD-7426708625EB}" destId="{DFDA6965-03A5-4941-A3D6-FC400F0BF13A}" srcOrd="3" destOrd="0" presId="urn:microsoft.com/office/officeart/2005/8/layout/vList5"/>
    <dgm:cxn modelId="{13964D8E-15D1-4232-B591-114FBF6D44FF}" type="presParOf" srcId="{0632F42A-897F-4307-B5DD-7426708625EB}" destId="{5237CED3-DDB6-41EC-B1A7-3EEC6533DA36}" srcOrd="4" destOrd="0" presId="urn:microsoft.com/office/officeart/2005/8/layout/vList5"/>
    <dgm:cxn modelId="{F7D990FC-A51E-4417-8EA1-061118B0AEF8}" type="presParOf" srcId="{5237CED3-DDB6-41EC-B1A7-3EEC6533DA36}" destId="{548C2CD5-6B51-4A2D-8EA1-D7E0BAD34BCC}" srcOrd="0" destOrd="0" presId="urn:microsoft.com/office/officeart/2005/8/layout/vList5"/>
    <dgm:cxn modelId="{D2ED6B1C-F03F-42D8-B2C8-A79F232A2FDD}" type="presParOf" srcId="{5237CED3-DDB6-41EC-B1A7-3EEC6533DA36}" destId="{9B236CAF-8437-4D55-8D16-A5E4EF4E5185}" srcOrd="1" destOrd="0" presId="urn:microsoft.com/office/officeart/2005/8/layout/vList5"/>
    <dgm:cxn modelId="{CE0BD739-09FE-47A0-9A1D-42F7466D2DF1}" type="presParOf" srcId="{0632F42A-897F-4307-B5DD-7426708625EB}" destId="{D5934B75-E254-446E-BA99-76AAACBDE5B3}" srcOrd="5" destOrd="0" presId="urn:microsoft.com/office/officeart/2005/8/layout/vList5"/>
    <dgm:cxn modelId="{C70B0FA2-5D51-4159-ADF4-BFC66D2F62B6}" type="presParOf" srcId="{0632F42A-897F-4307-B5DD-7426708625EB}" destId="{8E0D2640-C73C-40E8-B9B3-394218441D40}" srcOrd="6" destOrd="0" presId="urn:microsoft.com/office/officeart/2005/8/layout/vList5"/>
    <dgm:cxn modelId="{7E56804A-A27A-4CAB-BDAA-33274EA6583A}" type="presParOf" srcId="{8E0D2640-C73C-40E8-B9B3-394218441D40}" destId="{7BA808A0-4B97-4971-8DC6-D97E741C83A4}" srcOrd="0" destOrd="0" presId="urn:microsoft.com/office/officeart/2005/8/layout/vList5"/>
    <dgm:cxn modelId="{F25B7323-4E73-4DF6-B5EF-5A93F7DD40CC}" type="presParOf" srcId="{8E0D2640-C73C-40E8-B9B3-394218441D40}" destId="{29342D5C-1D6E-4E7A-9510-7ABC6B8B7F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F3967B-1EE3-4B25-82AB-0370FFE99321}" type="doc">
      <dgm:prSet loTypeId="urn:microsoft.com/office/officeart/2005/8/layout/radial6" loCatId="cycle" qsTypeId="urn:microsoft.com/office/officeart/2005/8/quickstyle/3d2#1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097163E1-0E52-476C-B426-2F0FEAA09465}">
      <dgm:prSet phldrT="[Текст]"/>
      <dgm:spPr/>
      <dgm:t>
        <a:bodyPr/>
        <a:lstStyle/>
        <a:p>
          <a:endParaRPr lang="ru-RU" dirty="0"/>
        </a:p>
      </dgm:t>
    </dgm:pt>
    <dgm:pt modelId="{02DD63EB-B958-464B-87DC-17B6D41A75BF}" type="parTrans" cxnId="{33C5B61A-AC85-4A25-AE07-2DD14FA7164E}">
      <dgm:prSet/>
      <dgm:spPr/>
      <dgm:t>
        <a:bodyPr/>
        <a:lstStyle/>
        <a:p>
          <a:endParaRPr lang="ru-RU"/>
        </a:p>
      </dgm:t>
    </dgm:pt>
    <dgm:pt modelId="{58CE4479-8413-49B4-A88B-7E8D3F8C145B}" type="sibTrans" cxnId="{33C5B61A-AC85-4A25-AE07-2DD14FA7164E}">
      <dgm:prSet/>
      <dgm:spPr/>
      <dgm:t>
        <a:bodyPr/>
        <a:lstStyle/>
        <a:p>
          <a:endParaRPr lang="ru-RU"/>
        </a:p>
      </dgm:t>
    </dgm:pt>
    <dgm:pt modelId="{777B76F1-7D9F-4CC6-AA73-CCC6155E7ACB}">
      <dgm:prSet phldrT="[Текст]" custT="1"/>
      <dgm:spPr/>
      <dgm:t>
        <a:bodyPr/>
        <a:lstStyle/>
        <a:p>
          <a:r>
            <a:rPr lang="ru-RU" sz="1400" b="1" baseline="0" dirty="0"/>
            <a:t>0100 ОБЩЕГОСУДАРСТВЕННЫЕ</a:t>
          </a:r>
          <a:r>
            <a:rPr lang="ru-RU" sz="700" b="1" dirty="0"/>
            <a:t> </a:t>
          </a:r>
          <a:r>
            <a:rPr lang="ru-RU" sz="1400" b="1" baseline="0" dirty="0"/>
            <a:t>ВОПРОСЫ</a:t>
          </a:r>
          <a:endParaRPr lang="ru-RU" sz="1400" baseline="0" dirty="0"/>
        </a:p>
      </dgm:t>
    </dgm:pt>
    <dgm:pt modelId="{D4716718-EA18-4E9F-83D4-1FC568D585FE}" type="parTrans" cxnId="{DD473614-4645-412F-8CD7-0A8C45A49980}">
      <dgm:prSet/>
      <dgm:spPr/>
      <dgm:t>
        <a:bodyPr/>
        <a:lstStyle/>
        <a:p>
          <a:endParaRPr lang="ru-RU"/>
        </a:p>
      </dgm:t>
    </dgm:pt>
    <dgm:pt modelId="{C50EEBDB-03E8-49A6-BC20-166C2C6A763D}" type="sibTrans" cxnId="{DD473614-4645-412F-8CD7-0A8C45A49980}">
      <dgm:prSet/>
      <dgm:spPr/>
      <dgm:t>
        <a:bodyPr/>
        <a:lstStyle/>
        <a:p>
          <a:endParaRPr lang="ru-RU"/>
        </a:p>
      </dgm:t>
    </dgm:pt>
    <dgm:pt modelId="{C52C695F-68C8-4E2F-9579-239BF08F5726}">
      <dgm:prSet phldrT="[Текст]" custT="1"/>
      <dgm:spPr/>
      <dgm:t>
        <a:bodyPr/>
        <a:lstStyle/>
        <a:p>
          <a:r>
            <a:rPr lang="ru-RU" sz="1400" b="1" baseline="0" dirty="0"/>
            <a:t>0200 НАЦИОНАЛЬНАЯ</a:t>
          </a:r>
          <a:r>
            <a:rPr lang="ru-RU" sz="1400" b="1" dirty="0"/>
            <a:t> ОБОРОНА</a:t>
          </a:r>
          <a:endParaRPr lang="ru-RU" sz="1400" dirty="0"/>
        </a:p>
      </dgm:t>
    </dgm:pt>
    <dgm:pt modelId="{99D00228-BB9F-4401-85AF-F8CE6E806894}" type="parTrans" cxnId="{39AFD51E-A8C9-4943-AD2C-AA33DE1FF780}">
      <dgm:prSet/>
      <dgm:spPr/>
      <dgm:t>
        <a:bodyPr/>
        <a:lstStyle/>
        <a:p>
          <a:endParaRPr lang="ru-RU"/>
        </a:p>
      </dgm:t>
    </dgm:pt>
    <dgm:pt modelId="{A0B718CC-A90F-40B8-BAF8-8ED8F25CF32F}" type="sibTrans" cxnId="{39AFD51E-A8C9-4943-AD2C-AA33DE1FF780}">
      <dgm:prSet/>
      <dgm:spPr/>
      <dgm:t>
        <a:bodyPr/>
        <a:lstStyle/>
        <a:p>
          <a:endParaRPr lang="ru-RU"/>
        </a:p>
      </dgm:t>
    </dgm:pt>
    <dgm:pt modelId="{9082558F-98FE-48DF-9809-A9196365257B}">
      <dgm:prSet phldrT="[Текст]" custT="1"/>
      <dgm:spPr/>
      <dgm:t>
        <a:bodyPr/>
        <a:lstStyle/>
        <a:p>
          <a:r>
            <a:rPr lang="ru-RU" sz="1000" b="1" baseline="0" dirty="0"/>
            <a:t>0300 НАЦИОНАЛЬНАЯ БЕЗОПАСНОСТЬ И ПРАВООХРАНИТЕЛЬНАЯ ДЕЯТЕЛЬНОСТЬ</a:t>
          </a:r>
          <a:endParaRPr lang="ru-RU" sz="1000" baseline="0" dirty="0"/>
        </a:p>
      </dgm:t>
    </dgm:pt>
    <dgm:pt modelId="{1B96B05D-D335-46E8-9CE1-7CD4DBBDC4B0}" type="parTrans" cxnId="{486D0061-214D-4C30-8E7F-7824D7ADC88F}">
      <dgm:prSet/>
      <dgm:spPr/>
      <dgm:t>
        <a:bodyPr/>
        <a:lstStyle/>
        <a:p>
          <a:endParaRPr lang="ru-RU"/>
        </a:p>
      </dgm:t>
    </dgm:pt>
    <dgm:pt modelId="{69E1168A-68B2-4092-9AB1-8826E0440849}" type="sibTrans" cxnId="{486D0061-214D-4C30-8E7F-7824D7ADC88F}">
      <dgm:prSet/>
      <dgm:spPr/>
      <dgm:t>
        <a:bodyPr/>
        <a:lstStyle/>
        <a:p>
          <a:endParaRPr lang="ru-RU"/>
        </a:p>
      </dgm:t>
    </dgm:pt>
    <dgm:pt modelId="{67803642-E5AA-4296-8755-EFCAE0F600B7}">
      <dgm:prSet phldrT="[Текст]"/>
      <dgm:spPr/>
      <dgm:t>
        <a:bodyPr/>
        <a:lstStyle/>
        <a:p>
          <a:endParaRPr lang="ru-RU" dirty="0"/>
        </a:p>
      </dgm:t>
    </dgm:pt>
    <dgm:pt modelId="{61D60010-23A6-4248-9F2C-4A09C41BD647}" type="parTrans" cxnId="{F9100F2A-310E-472A-9CBC-88DCBF6DA46B}">
      <dgm:prSet/>
      <dgm:spPr/>
      <dgm:t>
        <a:bodyPr/>
        <a:lstStyle/>
        <a:p>
          <a:endParaRPr lang="ru-RU"/>
        </a:p>
      </dgm:t>
    </dgm:pt>
    <dgm:pt modelId="{C0D401FC-A06C-41E4-BC1B-DC7224347F44}" type="sibTrans" cxnId="{F9100F2A-310E-472A-9CBC-88DCBF6DA46B}">
      <dgm:prSet/>
      <dgm:spPr/>
      <dgm:t>
        <a:bodyPr/>
        <a:lstStyle/>
        <a:p>
          <a:endParaRPr lang="ru-RU"/>
        </a:p>
      </dgm:t>
    </dgm:pt>
    <dgm:pt modelId="{F8DB2E42-17C9-42A5-BEDD-79EA1C4065BE}">
      <dgm:prSet/>
      <dgm:spPr/>
      <dgm:t>
        <a:bodyPr/>
        <a:lstStyle/>
        <a:p>
          <a:endParaRPr lang="ru-RU"/>
        </a:p>
      </dgm:t>
    </dgm:pt>
    <dgm:pt modelId="{6C6CFF3A-3E4F-48E7-BE1B-D985C966971B}" type="parTrans" cxnId="{338C4668-C07B-4001-8212-A8D6EB668E0B}">
      <dgm:prSet/>
      <dgm:spPr/>
      <dgm:t>
        <a:bodyPr/>
        <a:lstStyle/>
        <a:p>
          <a:endParaRPr lang="ru-RU"/>
        </a:p>
      </dgm:t>
    </dgm:pt>
    <dgm:pt modelId="{FB4DAEB9-3A54-4351-82CE-ECD2A96A3C96}" type="sibTrans" cxnId="{338C4668-C07B-4001-8212-A8D6EB668E0B}">
      <dgm:prSet/>
      <dgm:spPr/>
      <dgm:t>
        <a:bodyPr/>
        <a:lstStyle/>
        <a:p>
          <a:endParaRPr lang="ru-RU"/>
        </a:p>
      </dgm:t>
    </dgm:pt>
    <dgm:pt modelId="{E0393EF9-8E10-4CDB-A0D9-D1649D61F5FA}">
      <dgm:prSet/>
      <dgm:spPr/>
      <dgm:t>
        <a:bodyPr/>
        <a:lstStyle/>
        <a:p>
          <a:endParaRPr lang="ru-RU"/>
        </a:p>
      </dgm:t>
    </dgm:pt>
    <dgm:pt modelId="{82CD4EA1-215D-49CA-BEA4-38831E190A25}" type="parTrans" cxnId="{AB8B2523-D025-424B-84FB-F90DD23A94D7}">
      <dgm:prSet/>
      <dgm:spPr/>
      <dgm:t>
        <a:bodyPr/>
        <a:lstStyle/>
        <a:p>
          <a:endParaRPr lang="ru-RU"/>
        </a:p>
      </dgm:t>
    </dgm:pt>
    <dgm:pt modelId="{F8E91967-7FB6-47CB-BF84-C4A8A544C887}" type="sibTrans" cxnId="{AB8B2523-D025-424B-84FB-F90DD23A94D7}">
      <dgm:prSet/>
      <dgm:spPr/>
      <dgm:t>
        <a:bodyPr/>
        <a:lstStyle/>
        <a:p>
          <a:endParaRPr lang="ru-RU"/>
        </a:p>
      </dgm:t>
    </dgm:pt>
    <dgm:pt modelId="{7C9A3DA6-7145-4E98-A5A2-0D46AAAB91CF}">
      <dgm:prSet custT="1"/>
      <dgm:spPr/>
      <dgm:t>
        <a:bodyPr/>
        <a:lstStyle/>
        <a:p>
          <a:r>
            <a:rPr lang="ru-RU" sz="1400" b="1" baseline="0" dirty="0"/>
            <a:t>0400 НАЦИОНАЛЬНАЯ ЭКОНОМИКА</a:t>
          </a:r>
          <a:endParaRPr lang="ru-RU" sz="1400" baseline="0" dirty="0"/>
        </a:p>
      </dgm:t>
    </dgm:pt>
    <dgm:pt modelId="{1B34F9F5-C38C-47EA-B61D-E83A1B4FE9F9}" type="parTrans" cxnId="{215B8747-2BE9-4215-A7C7-A99F27D39C95}">
      <dgm:prSet/>
      <dgm:spPr/>
      <dgm:t>
        <a:bodyPr/>
        <a:lstStyle/>
        <a:p>
          <a:endParaRPr lang="ru-RU"/>
        </a:p>
      </dgm:t>
    </dgm:pt>
    <dgm:pt modelId="{4DB67ADA-DBD4-4BEC-949C-6F3F7F2B8125}" type="sibTrans" cxnId="{215B8747-2BE9-4215-A7C7-A99F27D39C95}">
      <dgm:prSet/>
      <dgm:spPr/>
      <dgm:t>
        <a:bodyPr/>
        <a:lstStyle/>
        <a:p>
          <a:endParaRPr lang="ru-RU"/>
        </a:p>
      </dgm:t>
    </dgm:pt>
    <dgm:pt modelId="{F89B5F45-401F-4231-B422-40B555972CE6}">
      <dgm:prSet custT="1"/>
      <dgm:spPr/>
      <dgm:t>
        <a:bodyPr/>
        <a:lstStyle/>
        <a:p>
          <a:r>
            <a:rPr lang="ru-RU" sz="1400" b="1" baseline="0" dirty="0"/>
            <a:t>0500 ЖИЛИЩНО-КОММУНАЛЬНОЕ ХОЗЯЙСТВО</a:t>
          </a:r>
          <a:endParaRPr lang="ru-RU" sz="1400" baseline="0" dirty="0"/>
        </a:p>
      </dgm:t>
    </dgm:pt>
    <dgm:pt modelId="{3C2A22B2-5618-490C-8624-ADF37E1DF3A7}" type="parTrans" cxnId="{29085BB4-B566-4414-8C31-7378FA50EC87}">
      <dgm:prSet/>
      <dgm:spPr/>
      <dgm:t>
        <a:bodyPr/>
        <a:lstStyle/>
        <a:p>
          <a:endParaRPr lang="ru-RU"/>
        </a:p>
      </dgm:t>
    </dgm:pt>
    <dgm:pt modelId="{376A7C78-01CB-4435-A7DF-984A972F71FB}" type="sibTrans" cxnId="{29085BB4-B566-4414-8C31-7378FA50EC87}">
      <dgm:prSet/>
      <dgm:spPr/>
      <dgm:t>
        <a:bodyPr/>
        <a:lstStyle/>
        <a:p>
          <a:endParaRPr lang="ru-RU"/>
        </a:p>
      </dgm:t>
    </dgm:pt>
    <dgm:pt modelId="{6401E4C4-5484-49DA-885C-A578B3B22FF8}">
      <dgm:prSet custT="1"/>
      <dgm:spPr/>
      <dgm:t>
        <a:bodyPr/>
        <a:lstStyle/>
        <a:p>
          <a:r>
            <a:rPr lang="ru-RU" sz="1400" b="1" baseline="0" dirty="0"/>
            <a:t>0700 ОБРАЗОВАНИЕ</a:t>
          </a:r>
          <a:endParaRPr lang="ru-RU" sz="1400" baseline="0" dirty="0"/>
        </a:p>
      </dgm:t>
    </dgm:pt>
    <dgm:pt modelId="{D2F41414-5845-42C5-B575-79D6E82D6213}" type="parTrans" cxnId="{9615DCEF-BE78-43A5-898D-9C4E304B3E0D}">
      <dgm:prSet/>
      <dgm:spPr/>
      <dgm:t>
        <a:bodyPr/>
        <a:lstStyle/>
        <a:p>
          <a:endParaRPr lang="ru-RU"/>
        </a:p>
      </dgm:t>
    </dgm:pt>
    <dgm:pt modelId="{698EE5A4-290D-459A-99D7-BB58239C05EE}" type="sibTrans" cxnId="{9615DCEF-BE78-43A5-898D-9C4E304B3E0D}">
      <dgm:prSet/>
      <dgm:spPr/>
      <dgm:t>
        <a:bodyPr/>
        <a:lstStyle/>
        <a:p>
          <a:endParaRPr lang="ru-RU"/>
        </a:p>
      </dgm:t>
    </dgm:pt>
    <dgm:pt modelId="{081C6296-7693-490C-AD4B-910CED9252AE}">
      <dgm:prSet custT="1"/>
      <dgm:spPr/>
      <dgm:t>
        <a:bodyPr/>
        <a:lstStyle/>
        <a:p>
          <a:r>
            <a:rPr lang="ru-RU" sz="1400" b="1" dirty="0"/>
            <a:t>0800 КУЛЬТУРА, КИНЕМАТОГРАФИЯ</a:t>
          </a:r>
          <a:endParaRPr lang="ru-RU" sz="1400" dirty="0"/>
        </a:p>
      </dgm:t>
    </dgm:pt>
    <dgm:pt modelId="{5661FBCB-F308-4202-9E3A-D9E0DCCD0D82}" type="parTrans" cxnId="{8AD74567-BC0A-4BC7-872C-CB1CF09B0222}">
      <dgm:prSet/>
      <dgm:spPr/>
      <dgm:t>
        <a:bodyPr/>
        <a:lstStyle/>
        <a:p>
          <a:endParaRPr lang="ru-RU"/>
        </a:p>
      </dgm:t>
    </dgm:pt>
    <dgm:pt modelId="{ACFE488F-F13A-4811-8FB5-BAB671A60792}" type="sibTrans" cxnId="{8AD74567-BC0A-4BC7-872C-CB1CF09B0222}">
      <dgm:prSet/>
      <dgm:spPr/>
      <dgm:t>
        <a:bodyPr/>
        <a:lstStyle/>
        <a:p>
          <a:endParaRPr lang="ru-RU"/>
        </a:p>
      </dgm:t>
    </dgm:pt>
    <dgm:pt modelId="{BF501239-5473-44AF-B88A-CFAF5171D58B}">
      <dgm:prSet custT="1"/>
      <dgm:spPr/>
      <dgm:t>
        <a:bodyPr/>
        <a:lstStyle/>
        <a:p>
          <a:r>
            <a:rPr lang="ru-RU" sz="1400" b="1" dirty="0"/>
            <a:t>1000 </a:t>
          </a:r>
          <a:r>
            <a:rPr lang="ru-RU" sz="1200" b="1" dirty="0"/>
            <a:t>СОЦИАЛЬНАЯ ПОЛИТИКА</a:t>
          </a:r>
          <a:endParaRPr lang="ru-RU" sz="1200" dirty="0"/>
        </a:p>
      </dgm:t>
    </dgm:pt>
    <dgm:pt modelId="{6FD188BD-5522-4B3D-8CAD-8214B0A119C3}" type="parTrans" cxnId="{67F60F20-DE1F-42FF-961D-4369D0A08CEC}">
      <dgm:prSet/>
      <dgm:spPr/>
      <dgm:t>
        <a:bodyPr/>
        <a:lstStyle/>
        <a:p>
          <a:endParaRPr lang="ru-RU"/>
        </a:p>
      </dgm:t>
    </dgm:pt>
    <dgm:pt modelId="{1E9F9C34-8680-455C-A146-566B6824AE72}" type="sibTrans" cxnId="{67F60F20-DE1F-42FF-961D-4369D0A08CEC}">
      <dgm:prSet/>
      <dgm:spPr/>
      <dgm:t>
        <a:bodyPr/>
        <a:lstStyle/>
        <a:p>
          <a:endParaRPr lang="ru-RU"/>
        </a:p>
      </dgm:t>
    </dgm:pt>
    <dgm:pt modelId="{DC7BE8CD-8CD5-4DDC-8869-88150466A40D}">
      <dgm:prSet custT="1"/>
      <dgm:spPr/>
      <dgm:t>
        <a:bodyPr/>
        <a:lstStyle/>
        <a:p>
          <a:r>
            <a:rPr lang="ru-RU" sz="1200" b="1" dirty="0"/>
            <a:t>1100 ФИЗИЧЕСКАЯ КУЛЬТУРА И СПОРТ</a:t>
          </a:r>
          <a:endParaRPr lang="ru-RU" sz="1200" dirty="0"/>
        </a:p>
      </dgm:t>
    </dgm:pt>
    <dgm:pt modelId="{1F7C66D6-E619-4211-804B-649080F71855}" type="parTrans" cxnId="{E84E4419-A14C-47A2-9AE5-57902B429ECD}">
      <dgm:prSet/>
      <dgm:spPr/>
      <dgm:t>
        <a:bodyPr/>
        <a:lstStyle/>
        <a:p>
          <a:endParaRPr lang="ru-RU"/>
        </a:p>
      </dgm:t>
    </dgm:pt>
    <dgm:pt modelId="{40A5D3CE-1C95-4693-AB99-72D43650BFF6}" type="sibTrans" cxnId="{E84E4419-A14C-47A2-9AE5-57902B429ECD}">
      <dgm:prSet/>
      <dgm:spPr/>
      <dgm:t>
        <a:bodyPr/>
        <a:lstStyle/>
        <a:p>
          <a:endParaRPr lang="ru-RU"/>
        </a:p>
      </dgm:t>
    </dgm:pt>
    <dgm:pt modelId="{3F420D42-D7B9-448A-A00C-DC2E440ADB4C}">
      <dgm:prSet custT="1"/>
      <dgm:spPr/>
      <dgm:t>
        <a:bodyPr/>
        <a:lstStyle/>
        <a:p>
          <a:r>
            <a:rPr lang="ru-RU" sz="1200" b="1" dirty="0"/>
            <a:t>1400 МЕЖБЮДЖЕТНЫЕ ТРАНСФЕРТЫ</a:t>
          </a:r>
          <a:endParaRPr lang="ru-RU" sz="1200" dirty="0"/>
        </a:p>
      </dgm:t>
    </dgm:pt>
    <dgm:pt modelId="{707BD095-F461-4826-838F-E074DC03397C}" type="parTrans" cxnId="{42CAA9F1-D2AA-489C-861C-D01792D6184B}">
      <dgm:prSet/>
      <dgm:spPr/>
      <dgm:t>
        <a:bodyPr/>
        <a:lstStyle/>
        <a:p>
          <a:endParaRPr lang="ru-RU"/>
        </a:p>
      </dgm:t>
    </dgm:pt>
    <dgm:pt modelId="{35FF960F-5357-4A6A-AF82-D6104F5DDC14}" type="sibTrans" cxnId="{42CAA9F1-D2AA-489C-861C-D01792D6184B}">
      <dgm:prSet/>
      <dgm:spPr/>
      <dgm:t>
        <a:bodyPr/>
        <a:lstStyle/>
        <a:p>
          <a:endParaRPr lang="ru-RU"/>
        </a:p>
      </dgm:t>
    </dgm:pt>
    <dgm:pt modelId="{CDFA9BED-3C95-4CF4-AE08-AB841F5A7E2A}" type="pres">
      <dgm:prSet presAssocID="{7FF3967B-1EE3-4B25-82AB-0370FFE9932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B5DE7F9-8561-40B2-BCD9-6EDA8E96428D}" type="pres">
      <dgm:prSet presAssocID="{097163E1-0E52-476C-B426-2F0FEAA09465}" presName="centerShape" presStyleLbl="node0" presStyleIdx="0" presStyleCnt="1" custScaleX="258256" custScaleY="244507"/>
      <dgm:spPr/>
    </dgm:pt>
    <dgm:pt modelId="{C6365A3D-09D0-47C9-8A63-A427DF9A02DE}" type="pres">
      <dgm:prSet presAssocID="{777B76F1-7D9F-4CC6-AA73-CCC6155E7ACB}" presName="node" presStyleLbl="node1" presStyleIdx="0" presStyleCnt="10" custScaleX="167669" custScaleY="149269">
        <dgm:presLayoutVars>
          <dgm:bulletEnabled val="1"/>
        </dgm:presLayoutVars>
      </dgm:prSet>
      <dgm:spPr/>
    </dgm:pt>
    <dgm:pt modelId="{6DD5C8F9-0AE3-4A21-A7C1-18B1BDB70B24}" type="pres">
      <dgm:prSet presAssocID="{777B76F1-7D9F-4CC6-AA73-CCC6155E7ACB}" presName="dummy" presStyleCnt="0"/>
      <dgm:spPr/>
    </dgm:pt>
    <dgm:pt modelId="{18F47756-1870-42FB-B618-19941A8FD9D2}" type="pres">
      <dgm:prSet presAssocID="{C50EEBDB-03E8-49A6-BC20-166C2C6A763D}" presName="sibTrans" presStyleLbl="sibTrans2D1" presStyleIdx="0" presStyleCnt="10"/>
      <dgm:spPr/>
    </dgm:pt>
    <dgm:pt modelId="{B4A6CA05-C15E-49ED-8E71-D691E57DC168}" type="pres">
      <dgm:prSet presAssocID="{C52C695F-68C8-4E2F-9579-239BF08F5726}" presName="node" presStyleLbl="node1" presStyleIdx="1" presStyleCnt="10" custScaleX="145515" custScaleY="143444">
        <dgm:presLayoutVars>
          <dgm:bulletEnabled val="1"/>
        </dgm:presLayoutVars>
      </dgm:prSet>
      <dgm:spPr/>
    </dgm:pt>
    <dgm:pt modelId="{B633B8FC-8C44-4881-B208-5B0FA2D8B6A4}" type="pres">
      <dgm:prSet presAssocID="{C52C695F-68C8-4E2F-9579-239BF08F5726}" presName="dummy" presStyleCnt="0"/>
      <dgm:spPr/>
    </dgm:pt>
    <dgm:pt modelId="{CA6F38D3-5CDC-440F-B779-58C011D9C96C}" type="pres">
      <dgm:prSet presAssocID="{A0B718CC-A90F-40B8-BAF8-8ED8F25CF32F}" presName="sibTrans" presStyleLbl="sibTrans2D1" presStyleIdx="1" presStyleCnt="10"/>
      <dgm:spPr/>
    </dgm:pt>
    <dgm:pt modelId="{5F2E875E-195C-4307-8CD9-9E3CF1A29AD8}" type="pres">
      <dgm:prSet presAssocID="{9082558F-98FE-48DF-9809-A9196365257B}" presName="node" presStyleLbl="node1" presStyleIdx="2" presStyleCnt="10" custScaleX="155308" custScaleY="128554">
        <dgm:presLayoutVars>
          <dgm:bulletEnabled val="1"/>
        </dgm:presLayoutVars>
      </dgm:prSet>
      <dgm:spPr/>
    </dgm:pt>
    <dgm:pt modelId="{88DC0522-8F7E-4ED9-9497-65F1A02DD066}" type="pres">
      <dgm:prSet presAssocID="{9082558F-98FE-48DF-9809-A9196365257B}" presName="dummy" presStyleCnt="0"/>
      <dgm:spPr/>
    </dgm:pt>
    <dgm:pt modelId="{810A7AE0-12DD-49E7-8468-DC6C0F6C09F7}" type="pres">
      <dgm:prSet presAssocID="{69E1168A-68B2-4092-9AB1-8826E0440849}" presName="sibTrans" presStyleLbl="sibTrans2D1" presStyleIdx="2" presStyleCnt="10"/>
      <dgm:spPr/>
    </dgm:pt>
    <dgm:pt modelId="{15F63018-FDEF-4D1B-8EAA-90E906EFC8E3}" type="pres">
      <dgm:prSet presAssocID="{7C9A3DA6-7145-4E98-A5A2-0D46AAAB91CF}" presName="node" presStyleLbl="node1" presStyleIdx="3" presStyleCnt="10" custScaleX="142584" custScaleY="116392" custRadScaleRad="98183" custRadScaleInc="-2483">
        <dgm:presLayoutVars>
          <dgm:bulletEnabled val="1"/>
        </dgm:presLayoutVars>
      </dgm:prSet>
      <dgm:spPr/>
    </dgm:pt>
    <dgm:pt modelId="{7B05FAEE-3080-48AB-B562-C4892AD5C674}" type="pres">
      <dgm:prSet presAssocID="{7C9A3DA6-7145-4E98-A5A2-0D46AAAB91CF}" presName="dummy" presStyleCnt="0"/>
      <dgm:spPr/>
    </dgm:pt>
    <dgm:pt modelId="{2B84C21C-514C-425B-8D2C-0293E22F4315}" type="pres">
      <dgm:prSet presAssocID="{4DB67ADA-DBD4-4BEC-949C-6F3F7F2B8125}" presName="sibTrans" presStyleLbl="sibTrans2D1" presStyleIdx="3" presStyleCnt="10"/>
      <dgm:spPr/>
    </dgm:pt>
    <dgm:pt modelId="{E7B67CDD-A397-4986-AA1C-8A51DB837A90}" type="pres">
      <dgm:prSet presAssocID="{F89B5F45-401F-4231-B422-40B555972CE6}" presName="node" presStyleLbl="node1" presStyleIdx="4" presStyleCnt="10" custScaleX="167785" custScaleY="142049">
        <dgm:presLayoutVars>
          <dgm:bulletEnabled val="1"/>
        </dgm:presLayoutVars>
      </dgm:prSet>
      <dgm:spPr/>
    </dgm:pt>
    <dgm:pt modelId="{56DF9DEB-C075-4C88-A3B1-66A568E2AD26}" type="pres">
      <dgm:prSet presAssocID="{F89B5F45-401F-4231-B422-40B555972CE6}" presName="dummy" presStyleCnt="0"/>
      <dgm:spPr/>
    </dgm:pt>
    <dgm:pt modelId="{5F453C49-4E9B-4D77-9290-2C04E6143AA2}" type="pres">
      <dgm:prSet presAssocID="{376A7C78-01CB-4435-A7DF-984A972F71FB}" presName="sibTrans" presStyleLbl="sibTrans2D1" presStyleIdx="4" presStyleCnt="10"/>
      <dgm:spPr/>
    </dgm:pt>
    <dgm:pt modelId="{D7237809-B600-4C2F-8119-34DC20816314}" type="pres">
      <dgm:prSet presAssocID="{6401E4C4-5484-49DA-885C-A578B3B22FF8}" presName="node" presStyleLbl="node1" presStyleIdx="5" presStyleCnt="10" custScaleX="125706" custScaleY="79977">
        <dgm:presLayoutVars>
          <dgm:bulletEnabled val="1"/>
        </dgm:presLayoutVars>
      </dgm:prSet>
      <dgm:spPr/>
    </dgm:pt>
    <dgm:pt modelId="{BE63D3D0-956F-45FD-B867-48B173C623EC}" type="pres">
      <dgm:prSet presAssocID="{6401E4C4-5484-49DA-885C-A578B3B22FF8}" presName="dummy" presStyleCnt="0"/>
      <dgm:spPr/>
    </dgm:pt>
    <dgm:pt modelId="{38ACE50E-4E68-4AC0-9BBC-61E737BC1B64}" type="pres">
      <dgm:prSet presAssocID="{698EE5A4-290D-459A-99D7-BB58239C05EE}" presName="sibTrans" presStyleLbl="sibTrans2D1" presStyleIdx="5" presStyleCnt="10"/>
      <dgm:spPr/>
    </dgm:pt>
    <dgm:pt modelId="{19685C74-16CF-4C11-902E-AA875D7DCB79}" type="pres">
      <dgm:prSet presAssocID="{081C6296-7693-490C-AD4B-910CED9252AE}" presName="node" presStyleLbl="node1" presStyleIdx="6" presStyleCnt="10" custScaleX="148618" custScaleY="129326">
        <dgm:presLayoutVars>
          <dgm:bulletEnabled val="1"/>
        </dgm:presLayoutVars>
      </dgm:prSet>
      <dgm:spPr/>
    </dgm:pt>
    <dgm:pt modelId="{BF880F7E-4949-4FE3-81E1-F2DB91618074}" type="pres">
      <dgm:prSet presAssocID="{081C6296-7693-490C-AD4B-910CED9252AE}" presName="dummy" presStyleCnt="0"/>
      <dgm:spPr/>
    </dgm:pt>
    <dgm:pt modelId="{01A3B5DC-1CA8-4CB5-8575-9A48FDE8DD18}" type="pres">
      <dgm:prSet presAssocID="{ACFE488F-F13A-4811-8FB5-BAB671A60792}" presName="sibTrans" presStyleLbl="sibTrans2D1" presStyleIdx="6" presStyleCnt="10"/>
      <dgm:spPr/>
    </dgm:pt>
    <dgm:pt modelId="{DFD088E3-0232-4A55-BEBB-CE84C62A1BB3}" type="pres">
      <dgm:prSet presAssocID="{BF501239-5473-44AF-B88A-CFAF5171D58B}" presName="node" presStyleLbl="node1" presStyleIdx="7" presStyleCnt="10" custScaleX="155720" custScaleY="141355" custRadScaleRad="100729" custRadScaleInc="14109">
        <dgm:presLayoutVars>
          <dgm:bulletEnabled val="1"/>
        </dgm:presLayoutVars>
      </dgm:prSet>
      <dgm:spPr/>
    </dgm:pt>
    <dgm:pt modelId="{5A3D090E-683A-41FB-BBD0-F4D8A29E4E0F}" type="pres">
      <dgm:prSet presAssocID="{BF501239-5473-44AF-B88A-CFAF5171D58B}" presName="dummy" presStyleCnt="0"/>
      <dgm:spPr/>
    </dgm:pt>
    <dgm:pt modelId="{8D1026BB-4BE8-49E0-B127-D8D5A143B221}" type="pres">
      <dgm:prSet presAssocID="{1E9F9C34-8680-455C-A146-566B6824AE72}" presName="sibTrans" presStyleLbl="sibTrans2D1" presStyleIdx="7" presStyleCnt="10"/>
      <dgm:spPr/>
    </dgm:pt>
    <dgm:pt modelId="{3C96D23F-372D-4693-850A-FB6B3F880043}" type="pres">
      <dgm:prSet presAssocID="{DC7BE8CD-8CD5-4DDC-8869-88150466A40D}" presName="node" presStyleLbl="node1" presStyleIdx="8" presStyleCnt="10" custScaleX="162761" custScaleY="125863">
        <dgm:presLayoutVars>
          <dgm:bulletEnabled val="1"/>
        </dgm:presLayoutVars>
      </dgm:prSet>
      <dgm:spPr/>
    </dgm:pt>
    <dgm:pt modelId="{807709DB-8095-4363-9935-CB091FE01D47}" type="pres">
      <dgm:prSet presAssocID="{DC7BE8CD-8CD5-4DDC-8869-88150466A40D}" presName="dummy" presStyleCnt="0"/>
      <dgm:spPr/>
    </dgm:pt>
    <dgm:pt modelId="{6FB37AE1-1719-4106-9D24-A5472465E9C6}" type="pres">
      <dgm:prSet presAssocID="{40A5D3CE-1C95-4693-AB99-72D43650BFF6}" presName="sibTrans" presStyleLbl="sibTrans2D1" presStyleIdx="8" presStyleCnt="10" custScaleX="107460"/>
      <dgm:spPr/>
    </dgm:pt>
    <dgm:pt modelId="{625201E0-5ED8-4FA9-A6B2-B3EC6DA56D9C}" type="pres">
      <dgm:prSet presAssocID="{3F420D42-D7B9-448A-A00C-DC2E440ADB4C}" presName="node" presStyleLbl="node1" presStyleIdx="9" presStyleCnt="10" custScaleX="157429" custScaleY="138061">
        <dgm:presLayoutVars>
          <dgm:bulletEnabled val="1"/>
        </dgm:presLayoutVars>
      </dgm:prSet>
      <dgm:spPr/>
    </dgm:pt>
    <dgm:pt modelId="{CCAA67AC-BE4E-4286-B81B-C9870758A62E}" type="pres">
      <dgm:prSet presAssocID="{3F420D42-D7B9-448A-A00C-DC2E440ADB4C}" presName="dummy" presStyleCnt="0"/>
      <dgm:spPr/>
    </dgm:pt>
    <dgm:pt modelId="{991D2CD3-6EC5-4D03-BFF0-9D02ABCC7FE4}" type="pres">
      <dgm:prSet presAssocID="{35FF960F-5357-4A6A-AF82-D6104F5DDC14}" presName="sibTrans" presStyleLbl="sibTrans2D1" presStyleIdx="9" presStyleCnt="10"/>
      <dgm:spPr/>
    </dgm:pt>
  </dgm:ptLst>
  <dgm:cxnLst>
    <dgm:cxn modelId="{EDDDCD09-D60D-49B1-96A9-CBD29B31CA95}" type="presOf" srcId="{C50EEBDB-03E8-49A6-BC20-166C2C6A763D}" destId="{18F47756-1870-42FB-B618-19941A8FD9D2}" srcOrd="0" destOrd="0" presId="urn:microsoft.com/office/officeart/2005/8/layout/radial6"/>
    <dgm:cxn modelId="{DD473614-4645-412F-8CD7-0A8C45A49980}" srcId="{097163E1-0E52-476C-B426-2F0FEAA09465}" destId="{777B76F1-7D9F-4CC6-AA73-CCC6155E7ACB}" srcOrd="0" destOrd="0" parTransId="{D4716718-EA18-4E9F-83D4-1FC568D585FE}" sibTransId="{C50EEBDB-03E8-49A6-BC20-166C2C6A763D}"/>
    <dgm:cxn modelId="{E84E4419-A14C-47A2-9AE5-57902B429ECD}" srcId="{097163E1-0E52-476C-B426-2F0FEAA09465}" destId="{DC7BE8CD-8CD5-4DDC-8869-88150466A40D}" srcOrd="8" destOrd="0" parTransId="{1F7C66D6-E619-4211-804B-649080F71855}" sibTransId="{40A5D3CE-1C95-4693-AB99-72D43650BFF6}"/>
    <dgm:cxn modelId="{33C5B61A-AC85-4A25-AE07-2DD14FA7164E}" srcId="{7FF3967B-1EE3-4B25-82AB-0370FFE99321}" destId="{097163E1-0E52-476C-B426-2F0FEAA09465}" srcOrd="0" destOrd="0" parTransId="{02DD63EB-B958-464B-87DC-17B6D41A75BF}" sibTransId="{58CE4479-8413-49B4-A88B-7E8D3F8C145B}"/>
    <dgm:cxn modelId="{39AFD51E-A8C9-4943-AD2C-AA33DE1FF780}" srcId="{097163E1-0E52-476C-B426-2F0FEAA09465}" destId="{C52C695F-68C8-4E2F-9579-239BF08F5726}" srcOrd="1" destOrd="0" parTransId="{99D00228-BB9F-4401-85AF-F8CE6E806894}" sibTransId="{A0B718CC-A90F-40B8-BAF8-8ED8F25CF32F}"/>
    <dgm:cxn modelId="{67F60F20-DE1F-42FF-961D-4369D0A08CEC}" srcId="{097163E1-0E52-476C-B426-2F0FEAA09465}" destId="{BF501239-5473-44AF-B88A-CFAF5171D58B}" srcOrd="7" destOrd="0" parTransId="{6FD188BD-5522-4B3D-8CAD-8214B0A119C3}" sibTransId="{1E9F9C34-8680-455C-A146-566B6824AE72}"/>
    <dgm:cxn modelId="{485AEB20-6706-4FE6-96B2-AE65290F4D26}" type="presOf" srcId="{DC7BE8CD-8CD5-4DDC-8869-88150466A40D}" destId="{3C96D23F-372D-4693-850A-FB6B3F880043}" srcOrd="0" destOrd="0" presId="urn:microsoft.com/office/officeart/2005/8/layout/radial6"/>
    <dgm:cxn modelId="{0F9ED821-594A-4447-A539-D72AA41CB159}" type="presOf" srcId="{777B76F1-7D9F-4CC6-AA73-CCC6155E7ACB}" destId="{C6365A3D-09D0-47C9-8A63-A427DF9A02DE}" srcOrd="0" destOrd="0" presId="urn:microsoft.com/office/officeart/2005/8/layout/radial6"/>
    <dgm:cxn modelId="{AB8B2523-D025-424B-84FB-F90DD23A94D7}" srcId="{7FF3967B-1EE3-4B25-82AB-0370FFE99321}" destId="{E0393EF9-8E10-4CDB-A0D9-D1649D61F5FA}" srcOrd="3" destOrd="0" parTransId="{82CD4EA1-215D-49CA-BEA4-38831E190A25}" sibTransId="{F8E91967-7FB6-47CB-BF84-C4A8A544C887}"/>
    <dgm:cxn modelId="{F9100F2A-310E-472A-9CBC-88DCBF6DA46B}" srcId="{7FF3967B-1EE3-4B25-82AB-0370FFE99321}" destId="{67803642-E5AA-4296-8755-EFCAE0F600B7}" srcOrd="1" destOrd="0" parTransId="{61D60010-23A6-4248-9F2C-4A09C41BD647}" sibTransId="{C0D401FC-A06C-41E4-BC1B-DC7224347F44}"/>
    <dgm:cxn modelId="{7ED8AF2B-91F7-4B2B-AD7D-2DEDFC0011E0}" type="presOf" srcId="{7FF3967B-1EE3-4B25-82AB-0370FFE99321}" destId="{CDFA9BED-3C95-4CF4-AE08-AB841F5A7E2A}" srcOrd="0" destOrd="0" presId="urn:microsoft.com/office/officeart/2005/8/layout/radial6"/>
    <dgm:cxn modelId="{DA22422E-5F3D-4458-914F-CE912F055031}" type="presOf" srcId="{097163E1-0E52-476C-B426-2F0FEAA09465}" destId="{CB5DE7F9-8561-40B2-BCD9-6EDA8E96428D}" srcOrd="0" destOrd="0" presId="urn:microsoft.com/office/officeart/2005/8/layout/radial6"/>
    <dgm:cxn modelId="{486D0061-214D-4C30-8E7F-7824D7ADC88F}" srcId="{097163E1-0E52-476C-B426-2F0FEAA09465}" destId="{9082558F-98FE-48DF-9809-A9196365257B}" srcOrd="2" destOrd="0" parTransId="{1B96B05D-D335-46E8-9CE1-7CD4DBBDC4B0}" sibTransId="{69E1168A-68B2-4092-9AB1-8826E0440849}"/>
    <dgm:cxn modelId="{3B9C9961-08E8-40F8-B6D7-D3680F80B9EE}" type="presOf" srcId="{6401E4C4-5484-49DA-885C-A578B3B22FF8}" destId="{D7237809-B600-4C2F-8119-34DC20816314}" srcOrd="0" destOrd="0" presId="urn:microsoft.com/office/officeart/2005/8/layout/radial6"/>
    <dgm:cxn modelId="{38E0D064-7CA9-4EED-9D96-F9D4D3332CBF}" type="presOf" srcId="{F89B5F45-401F-4231-B422-40B555972CE6}" destId="{E7B67CDD-A397-4986-AA1C-8A51DB837A90}" srcOrd="0" destOrd="0" presId="urn:microsoft.com/office/officeart/2005/8/layout/radial6"/>
    <dgm:cxn modelId="{8AD74567-BC0A-4BC7-872C-CB1CF09B0222}" srcId="{097163E1-0E52-476C-B426-2F0FEAA09465}" destId="{081C6296-7693-490C-AD4B-910CED9252AE}" srcOrd="6" destOrd="0" parTransId="{5661FBCB-F308-4202-9E3A-D9E0DCCD0D82}" sibTransId="{ACFE488F-F13A-4811-8FB5-BAB671A60792}"/>
    <dgm:cxn modelId="{215B8747-2BE9-4215-A7C7-A99F27D39C95}" srcId="{097163E1-0E52-476C-B426-2F0FEAA09465}" destId="{7C9A3DA6-7145-4E98-A5A2-0D46AAAB91CF}" srcOrd="3" destOrd="0" parTransId="{1B34F9F5-C38C-47EA-B61D-E83A1B4FE9F9}" sibTransId="{4DB67ADA-DBD4-4BEC-949C-6F3F7F2B8125}"/>
    <dgm:cxn modelId="{338C4668-C07B-4001-8212-A8D6EB668E0B}" srcId="{7FF3967B-1EE3-4B25-82AB-0370FFE99321}" destId="{F8DB2E42-17C9-42A5-BEDD-79EA1C4065BE}" srcOrd="2" destOrd="0" parTransId="{6C6CFF3A-3E4F-48E7-BE1B-D985C966971B}" sibTransId="{FB4DAEB9-3A54-4351-82CE-ECD2A96A3C96}"/>
    <dgm:cxn modelId="{738EA14D-F997-45DC-975C-DC620DFA24D7}" type="presOf" srcId="{4DB67ADA-DBD4-4BEC-949C-6F3F7F2B8125}" destId="{2B84C21C-514C-425B-8D2C-0293E22F4315}" srcOrd="0" destOrd="0" presId="urn:microsoft.com/office/officeart/2005/8/layout/radial6"/>
    <dgm:cxn modelId="{42BC507F-8847-4B10-B591-9DD0E8593C99}" type="presOf" srcId="{35FF960F-5357-4A6A-AF82-D6104F5DDC14}" destId="{991D2CD3-6EC5-4D03-BFF0-9D02ABCC7FE4}" srcOrd="0" destOrd="0" presId="urn:microsoft.com/office/officeart/2005/8/layout/radial6"/>
    <dgm:cxn modelId="{02201584-17E9-4835-99BD-6643CDB7B0C9}" type="presOf" srcId="{1E9F9C34-8680-455C-A146-566B6824AE72}" destId="{8D1026BB-4BE8-49E0-B127-D8D5A143B221}" srcOrd="0" destOrd="0" presId="urn:microsoft.com/office/officeart/2005/8/layout/radial6"/>
    <dgm:cxn modelId="{7EE5A691-7D43-4242-9910-B2CE07277447}" type="presOf" srcId="{3F420D42-D7B9-448A-A00C-DC2E440ADB4C}" destId="{625201E0-5ED8-4FA9-A6B2-B3EC6DA56D9C}" srcOrd="0" destOrd="0" presId="urn:microsoft.com/office/officeart/2005/8/layout/radial6"/>
    <dgm:cxn modelId="{5B1508A9-9744-4E02-8A6D-5208AB0ADD92}" type="presOf" srcId="{376A7C78-01CB-4435-A7DF-984A972F71FB}" destId="{5F453C49-4E9B-4D77-9290-2C04E6143AA2}" srcOrd="0" destOrd="0" presId="urn:microsoft.com/office/officeart/2005/8/layout/radial6"/>
    <dgm:cxn modelId="{29085BB4-B566-4414-8C31-7378FA50EC87}" srcId="{097163E1-0E52-476C-B426-2F0FEAA09465}" destId="{F89B5F45-401F-4231-B422-40B555972CE6}" srcOrd="4" destOrd="0" parTransId="{3C2A22B2-5618-490C-8624-ADF37E1DF3A7}" sibTransId="{376A7C78-01CB-4435-A7DF-984A972F71FB}"/>
    <dgm:cxn modelId="{CEF6C5CA-7F34-4358-BFBA-93064982E92E}" type="presOf" srcId="{BF501239-5473-44AF-B88A-CFAF5171D58B}" destId="{DFD088E3-0232-4A55-BEBB-CE84C62A1BB3}" srcOrd="0" destOrd="0" presId="urn:microsoft.com/office/officeart/2005/8/layout/radial6"/>
    <dgm:cxn modelId="{B72474D5-84E8-4DF9-91A4-63A31E012879}" type="presOf" srcId="{C52C695F-68C8-4E2F-9579-239BF08F5726}" destId="{B4A6CA05-C15E-49ED-8E71-D691E57DC168}" srcOrd="0" destOrd="0" presId="urn:microsoft.com/office/officeart/2005/8/layout/radial6"/>
    <dgm:cxn modelId="{C4BE0EE0-09A1-4CE5-8A1B-617078AD10BC}" type="presOf" srcId="{7C9A3DA6-7145-4E98-A5A2-0D46AAAB91CF}" destId="{15F63018-FDEF-4D1B-8EAA-90E906EFC8E3}" srcOrd="0" destOrd="0" presId="urn:microsoft.com/office/officeart/2005/8/layout/radial6"/>
    <dgm:cxn modelId="{5662CFE0-495D-44DB-A364-0B3147E76801}" type="presOf" srcId="{698EE5A4-290D-459A-99D7-BB58239C05EE}" destId="{38ACE50E-4E68-4AC0-9BBC-61E737BC1B64}" srcOrd="0" destOrd="0" presId="urn:microsoft.com/office/officeart/2005/8/layout/radial6"/>
    <dgm:cxn modelId="{36D330E7-C111-4A27-B90D-13A768209488}" type="presOf" srcId="{ACFE488F-F13A-4811-8FB5-BAB671A60792}" destId="{01A3B5DC-1CA8-4CB5-8575-9A48FDE8DD18}" srcOrd="0" destOrd="0" presId="urn:microsoft.com/office/officeart/2005/8/layout/radial6"/>
    <dgm:cxn modelId="{43B309E9-7E7E-446D-8601-238C64231E15}" type="presOf" srcId="{40A5D3CE-1C95-4693-AB99-72D43650BFF6}" destId="{6FB37AE1-1719-4106-9D24-A5472465E9C6}" srcOrd="0" destOrd="0" presId="urn:microsoft.com/office/officeart/2005/8/layout/radial6"/>
    <dgm:cxn modelId="{9A90F3E9-4A52-4321-B59C-59A97D1E5A50}" type="presOf" srcId="{69E1168A-68B2-4092-9AB1-8826E0440849}" destId="{810A7AE0-12DD-49E7-8468-DC6C0F6C09F7}" srcOrd="0" destOrd="0" presId="urn:microsoft.com/office/officeart/2005/8/layout/radial6"/>
    <dgm:cxn modelId="{5E22A1ED-0FA7-4113-AE64-73D4724D9547}" type="presOf" srcId="{081C6296-7693-490C-AD4B-910CED9252AE}" destId="{19685C74-16CF-4C11-902E-AA875D7DCB79}" srcOrd="0" destOrd="0" presId="urn:microsoft.com/office/officeart/2005/8/layout/radial6"/>
    <dgm:cxn modelId="{BFCE18EE-B3A7-4089-BD67-12220EC4B7F1}" type="presOf" srcId="{9082558F-98FE-48DF-9809-A9196365257B}" destId="{5F2E875E-195C-4307-8CD9-9E3CF1A29AD8}" srcOrd="0" destOrd="0" presId="urn:microsoft.com/office/officeart/2005/8/layout/radial6"/>
    <dgm:cxn modelId="{9615DCEF-BE78-43A5-898D-9C4E304B3E0D}" srcId="{097163E1-0E52-476C-B426-2F0FEAA09465}" destId="{6401E4C4-5484-49DA-885C-A578B3B22FF8}" srcOrd="5" destOrd="0" parTransId="{D2F41414-5845-42C5-B575-79D6E82D6213}" sibTransId="{698EE5A4-290D-459A-99D7-BB58239C05EE}"/>
    <dgm:cxn modelId="{42CAA9F1-D2AA-489C-861C-D01792D6184B}" srcId="{097163E1-0E52-476C-B426-2F0FEAA09465}" destId="{3F420D42-D7B9-448A-A00C-DC2E440ADB4C}" srcOrd="9" destOrd="0" parTransId="{707BD095-F461-4826-838F-E074DC03397C}" sibTransId="{35FF960F-5357-4A6A-AF82-D6104F5DDC14}"/>
    <dgm:cxn modelId="{3AD20DF8-072F-415A-84B5-6E47170D7038}" type="presOf" srcId="{A0B718CC-A90F-40B8-BAF8-8ED8F25CF32F}" destId="{CA6F38D3-5CDC-440F-B779-58C011D9C96C}" srcOrd="0" destOrd="0" presId="urn:microsoft.com/office/officeart/2005/8/layout/radial6"/>
    <dgm:cxn modelId="{03338BF1-EBEF-4A27-A6EA-88B02E0190B4}" type="presParOf" srcId="{CDFA9BED-3C95-4CF4-AE08-AB841F5A7E2A}" destId="{CB5DE7F9-8561-40B2-BCD9-6EDA8E96428D}" srcOrd="0" destOrd="0" presId="urn:microsoft.com/office/officeart/2005/8/layout/radial6"/>
    <dgm:cxn modelId="{55F33827-7E22-4057-B894-406C6795EE4B}" type="presParOf" srcId="{CDFA9BED-3C95-4CF4-AE08-AB841F5A7E2A}" destId="{C6365A3D-09D0-47C9-8A63-A427DF9A02DE}" srcOrd="1" destOrd="0" presId="urn:microsoft.com/office/officeart/2005/8/layout/radial6"/>
    <dgm:cxn modelId="{C0F4B051-0C86-4C7A-84E1-67EEB838034D}" type="presParOf" srcId="{CDFA9BED-3C95-4CF4-AE08-AB841F5A7E2A}" destId="{6DD5C8F9-0AE3-4A21-A7C1-18B1BDB70B24}" srcOrd="2" destOrd="0" presId="urn:microsoft.com/office/officeart/2005/8/layout/radial6"/>
    <dgm:cxn modelId="{D1DD4D98-EC1A-4AE5-8CDF-811598D45D22}" type="presParOf" srcId="{CDFA9BED-3C95-4CF4-AE08-AB841F5A7E2A}" destId="{18F47756-1870-42FB-B618-19941A8FD9D2}" srcOrd="3" destOrd="0" presId="urn:microsoft.com/office/officeart/2005/8/layout/radial6"/>
    <dgm:cxn modelId="{1A442EF0-7C76-4388-A7B1-7344D0C4028B}" type="presParOf" srcId="{CDFA9BED-3C95-4CF4-AE08-AB841F5A7E2A}" destId="{B4A6CA05-C15E-49ED-8E71-D691E57DC168}" srcOrd="4" destOrd="0" presId="urn:microsoft.com/office/officeart/2005/8/layout/radial6"/>
    <dgm:cxn modelId="{0CEC197D-A387-4AE6-AA2E-24D05D924D3D}" type="presParOf" srcId="{CDFA9BED-3C95-4CF4-AE08-AB841F5A7E2A}" destId="{B633B8FC-8C44-4881-B208-5B0FA2D8B6A4}" srcOrd="5" destOrd="0" presId="urn:microsoft.com/office/officeart/2005/8/layout/radial6"/>
    <dgm:cxn modelId="{FDF545EF-81F5-470B-AAF6-DFEAB34899B6}" type="presParOf" srcId="{CDFA9BED-3C95-4CF4-AE08-AB841F5A7E2A}" destId="{CA6F38D3-5CDC-440F-B779-58C011D9C96C}" srcOrd="6" destOrd="0" presId="urn:microsoft.com/office/officeart/2005/8/layout/radial6"/>
    <dgm:cxn modelId="{D989B668-9980-476F-92AD-45BA884694E1}" type="presParOf" srcId="{CDFA9BED-3C95-4CF4-AE08-AB841F5A7E2A}" destId="{5F2E875E-195C-4307-8CD9-9E3CF1A29AD8}" srcOrd="7" destOrd="0" presId="urn:microsoft.com/office/officeart/2005/8/layout/radial6"/>
    <dgm:cxn modelId="{F2FCC740-FA49-4C31-A8FF-DA884959BBD5}" type="presParOf" srcId="{CDFA9BED-3C95-4CF4-AE08-AB841F5A7E2A}" destId="{88DC0522-8F7E-4ED9-9497-65F1A02DD066}" srcOrd="8" destOrd="0" presId="urn:microsoft.com/office/officeart/2005/8/layout/radial6"/>
    <dgm:cxn modelId="{96DE74E2-611E-482E-A471-69C53F87FF92}" type="presParOf" srcId="{CDFA9BED-3C95-4CF4-AE08-AB841F5A7E2A}" destId="{810A7AE0-12DD-49E7-8468-DC6C0F6C09F7}" srcOrd="9" destOrd="0" presId="urn:microsoft.com/office/officeart/2005/8/layout/radial6"/>
    <dgm:cxn modelId="{6F3E29AE-0362-4BD2-BCFF-7D663F3555DD}" type="presParOf" srcId="{CDFA9BED-3C95-4CF4-AE08-AB841F5A7E2A}" destId="{15F63018-FDEF-4D1B-8EAA-90E906EFC8E3}" srcOrd="10" destOrd="0" presId="urn:microsoft.com/office/officeart/2005/8/layout/radial6"/>
    <dgm:cxn modelId="{3CCB1F1A-2357-4C0A-9B18-AAD6174FA21A}" type="presParOf" srcId="{CDFA9BED-3C95-4CF4-AE08-AB841F5A7E2A}" destId="{7B05FAEE-3080-48AB-B562-C4892AD5C674}" srcOrd="11" destOrd="0" presId="urn:microsoft.com/office/officeart/2005/8/layout/radial6"/>
    <dgm:cxn modelId="{7650EB6A-3A38-444A-889A-BAE406BD66AC}" type="presParOf" srcId="{CDFA9BED-3C95-4CF4-AE08-AB841F5A7E2A}" destId="{2B84C21C-514C-425B-8D2C-0293E22F4315}" srcOrd="12" destOrd="0" presId="urn:microsoft.com/office/officeart/2005/8/layout/radial6"/>
    <dgm:cxn modelId="{F4B94937-6177-495A-87F9-2A066DD7519C}" type="presParOf" srcId="{CDFA9BED-3C95-4CF4-AE08-AB841F5A7E2A}" destId="{E7B67CDD-A397-4986-AA1C-8A51DB837A90}" srcOrd="13" destOrd="0" presId="urn:microsoft.com/office/officeart/2005/8/layout/radial6"/>
    <dgm:cxn modelId="{7808CBC4-B876-425A-80BA-2C768BE02E3A}" type="presParOf" srcId="{CDFA9BED-3C95-4CF4-AE08-AB841F5A7E2A}" destId="{56DF9DEB-C075-4C88-A3B1-66A568E2AD26}" srcOrd="14" destOrd="0" presId="urn:microsoft.com/office/officeart/2005/8/layout/radial6"/>
    <dgm:cxn modelId="{29B48B36-E467-4F08-9CEF-642F07C61DAC}" type="presParOf" srcId="{CDFA9BED-3C95-4CF4-AE08-AB841F5A7E2A}" destId="{5F453C49-4E9B-4D77-9290-2C04E6143AA2}" srcOrd="15" destOrd="0" presId="urn:microsoft.com/office/officeart/2005/8/layout/radial6"/>
    <dgm:cxn modelId="{BDBCD5F3-EDE0-4E1D-A3EF-6AA2BA5C3671}" type="presParOf" srcId="{CDFA9BED-3C95-4CF4-AE08-AB841F5A7E2A}" destId="{D7237809-B600-4C2F-8119-34DC20816314}" srcOrd="16" destOrd="0" presId="urn:microsoft.com/office/officeart/2005/8/layout/radial6"/>
    <dgm:cxn modelId="{27E4DBBC-AB82-4F8F-9732-33C4F5AB43FC}" type="presParOf" srcId="{CDFA9BED-3C95-4CF4-AE08-AB841F5A7E2A}" destId="{BE63D3D0-956F-45FD-B867-48B173C623EC}" srcOrd="17" destOrd="0" presId="urn:microsoft.com/office/officeart/2005/8/layout/radial6"/>
    <dgm:cxn modelId="{227F61DC-54DB-465D-B033-77ECDE0F8A46}" type="presParOf" srcId="{CDFA9BED-3C95-4CF4-AE08-AB841F5A7E2A}" destId="{38ACE50E-4E68-4AC0-9BBC-61E737BC1B64}" srcOrd="18" destOrd="0" presId="urn:microsoft.com/office/officeart/2005/8/layout/radial6"/>
    <dgm:cxn modelId="{35587786-0C4D-46B3-BC47-B73B429B695D}" type="presParOf" srcId="{CDFA9BED-3C95-4CF4-AE08-AB841F5A7E2A}" destId="{19685C74-16CF-4C11-902E-AA875D7DCB79}" srcOrd="19" destOrd="0" presId="urn:microsoft.com/office/officeart/2005/8/layout/radial6"/>
    <dgm:cxn modelId="{FE4A5352-39CD-460D-A876-566D63BFBEE8}" type="presParOf" srcId="{CDFA9BED-3C95-4CF4-AE08-AB841F5A7E2A}" destId="{BF880F7E-4949-4FE3-81E1-F2DB91618074}" srcOrd="20" destOrd="0" presId="urn:microsoft.com/office/officeart/2005/8/layout/radial6"/>
    <dgm:cxn modelId="{0C0ED7D5-A5AC-494E-9BB9-1BD1EF0E7A2F}" type="presParOf" srcId="{CDFA9BED-3C95-4CF4-AE08-AB841F5A7E2A}" destId="{01A3B5DC-1CA8-4CB5-8575-9A48FDE8DD18}" srcOrd="21" destOrd="0" presId="urn:microsoft.com/office/officeart/2005/8/layout/radial6"/>
    <dgm:cxn modelId="{CDCD995F-F39F-4DAF-99C7-02727DC500C3}" type="presParOf" srcId="{CDFA9BED-3C95-4CF4-AE08-AB841F5A7E2A}" destId="{DFD088E3-0232-4A55-BEBB-CE84C62A1BB3}" srcOrd="22" destOrd="0" presId="urn:microsoft.com/office/officeart/2005/8/layout/radial6"/>
    <dgm:cxn modelId="{C0B55AE1-6105-4A79-839D-CEE5699BD10D}" type="presParOf" srcId="{CDFA9BED-3C95-4CF4-AE08-AB841F5A7E2A}" destId="{5A3D090E-683A-41FB-BBD0-F4D8A29E4E0F}" srcOrd="23" destOrd="0" presId="urn:microsoft.com/office/officeart/2005/8/layout/radial6"/>
    <dgm:cxn modelId="{4ADB5BA1-271E-4B9E-B31A-8E21282696B8}" type="presParOf" srcId="{CDFA9BED-3C95-4CF4-AE08-AB841F5A7E2A}" destId="{8D1026BB-4BE8-49E0-B127-D8D5A143B221}" srcOrd="24" destOrd="0" presId="urn:microsoft.com/office/officeart/2005/8/layout/radial6"/>
    <dgm:cxn modelId="{0D0540D2-31D9-48B5-BB8C-E8B29ED98B3F}" type="presParOf" srcId="{CDFA9BED-3C95-4CF4-AE08-AB841F5A7E2A}" destId="{3C96D23F-372D-4693-850A-FB6B3F880043}" srcOrd="25" destOrd="0" presId="urn:microsoft.com/office/officeart/2005/8/layout/radial6"/>
    <dgm:cxn modelId="{93AB84C0-635F-4965-A33B-DD4D662CAFFD}" type="presParOf" srcId="{CDFA9BED-3C95-4CF4-AE08-AB841F5A7E2A}" destId="{807709DB-8095-4363-9935-CB091FE01D47}" srcOrd="26" destOrd="0" presId="urn:microsoft.com/office/officeart/2005/8/layout/radial6"/>
    <dgm:cxn modelId="{F62BA9D1-C5F9-40BD-A0B7-A2D60B7782BA}" type="presParOf" srcId="{CDFA9BED-3C95-4CF4-AE08-AB841F5A7E2A}" destId="{6FB37AE1-1719-4106-9D24-A5472465E9C6}" srcOrd="27" destOrd="0" presId="urn:microsoft.com/office/officeart/2005/8/layout/radial6"/>
    <dgm:cxn modelId="{90C88BD4-7F0F-4252-A576-77066D8D2B54}" type="presParOf" srcId="{CDFA9BED-3C95-4CF4-AE08-AB841F5A7E2A}" destId="{625201E0-5ED8-4FA9-A6B2-B3EC6DA56D9C}" srcOrd="28" destOrd="0" presId="urn:microsoft.com/office/officeart/2005/8/layout/radial6"/>
    <dgm:cxn modelId="{F03C74C8-4551-491E-8846-CBB5192EF279}" type="presParOf" srcId="{CDFA9BED-3C95-4CF4-AE08-AB841F5A7E2A}" destId="{CCAA67AC-BE4E-4286-B81B-C9870758A62E}" srcOrd="29" destOrd="0" presId="urn:microsoft.com/office/officeart/2005/8/layout/radial6"/>
    <dgm:cxn modelId="{6E922B43-8159-4804-8782-BA6B794A845C}" type="presParOf" srcId="{CDFA9BED-3C95-4CF4-AE08-AB841F5A7E2A}" destId="{991D2CD3-6EC5-4D03-BFF0-9D02ABCC7FE4}" srcOrd="3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01BBA7-A796-4C14-A6C2-C35C07EEB843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E959C4-F53C-4B7E-B6DD-EF49C1B8768D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accent2">
                  <a:lumMod val="50000"/>
                </a:schemeClr>
              </a:solidFill>
            </a:rPr>
            <a:t>Муниципальная программа -</a:t>
          </a:r>
          <a:r>
            <a:rPr lang="ru-RU" sz="1400" dirty="0">
              <a:solidFill>
                <a:schemeClr val="accent2">
                  <a:lumMod val="50000"/>
                </a:schemeClr>
              </a:solidFill>
            </a:rPr>
            <a:t>это документ, определяющий: цели и задачи муниципальной политики в определенной сфере; способы их достижения; примерные объемы используемых финансовых ресурсов</a:t>
          </a:r>
          <a:r>
            <a:rPr lang="ru-RU" sz="1400" dirty="0"/>
            <a:t>. </a:t>
          </a:r>
        </a:p>
      </dgm:t>
    </dgm:pt>
    <dgm:pt modelId="{DAAE9313-246E-421E-98BC-1655C830AD26}" type="parTrans" cxnId="{9BC06356-2703-405F-8BE1-8D5BDCE4B52B}">
      <dgm:prSet/>
      <dgm:spPr/>
      <dgm:t>
        <a:bodyPr/>
        <a:lstStyle/>
        <a:p>
          <a:endParaRPr lang="ru-RU"/>
        </a:p>
      </dgm:t>
    </dgm:pt>
    <dgm:pt modelId="{44FDA775-E794-4D6A-9803-67E67819A44C}" type="sibTrans" cxnId="{9BC06356-2703-405F-8BE1-8D5BDCE4B52B}">
      <dgm:prSet/>
      <dgm:spPr/>
      <dgm:t>
        <a:bodyPr/>
        <a:lstStyle/>
        <a:p>
          <a:endParaRPr lang="ru-RU"/>
        </a:p>
      </dgm:t>
    </dgm:pt>
    <dgm:pt modelId="{FAD39382-750B-4A78-9A09-9813EF0C641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>
              <a:solidFill>
                <a:schemeClr val="accent2">
                  <a:lumMod val="75000"/>
                </a:schemeClr>
              </a:solidFill>
              <a:latin typeface="+mn-lt"/>
            </a:rPr>
            <a:t>Муниципальная программа </a:t>
          </a:r>
          <a:r>
            <a:rPr lang="ru-RU" sz="1400" dirty="0">
              <a:solidFill>
                <a:schemeClr val="accent2">
                  <a:lumMod val="75000"/>
                </a:schemeClr>
              </a:solidFill>
              <a:latin typeface="+mn-lt"/>
            </a:rPr>
            <a:t>разрабатывается на срок 6 лет и более. В 2022 году в Хомутовском сельском поселении продолжилась реализация 6 муниципальных программ</a:t>
          </a:r>
        </a:p>
      </dgm:t>
    </dgm:pt>
    <dgm:pt modelId="{C94066F1-F372-461D-BAAA-F6D60D011E11}" type="parTrans" cxnId="{66FD3AE7-1765-4931-A5C4-019C151B7FDD}">
      <dgm:prSet/>
      <dgm:spPr/>
      <dgm:t>
        <a:bodyPr/>
        <a:lstStyle/>
        <a:p>
          <a:endParaRPr lang="ru-RU"/>
        </a:p>
      </dgm:t>
    </dgm:pt>
    <dgm:pt modelId="{87CAF622-DE83-4982-BF87-94025E72E55B}" type="sibTrans" cxnId="{66FD3AE7-1765-4931-A5C4-019C151B7FDD}">
      <dgm:prSet/>
      <dgm:spPr/>
      <dgm:t>
        <a:bodyPr/>
        <a:lstStyle/>
        <a:p>
          <a:endParaRPr lang="ru-RU"/>
        </a:p>
      </dgm:t>
    </dgm:pt>
    <dgm:pt modelId="{67087394-DE50-4793-BF2A-9805267987DB}">
      <dgm:prSet custT="1"/>
      <dgm:spPr/>
      <dgm:t>
        <a:bodyPr/>
        <a:lstStyle/>
        <a:p>
          <a:r>
            <a:rPr lang="ru-RU" sz="1200" b="1" dirty="0">
              <a:solidFill>
                <a:srgbClr val="9C3F1A"/>
              </a:solidFill>
            </a:rPr>
            <a:t>Муниципальная программа  о</a:t>
          </a:r>
          <a:r>
            <a:rPr lang="ru-RU" sz="1200" dirty="0">
              <a:solidFill>
                <a:srgbClr val="9C3F1A"/>
              </a:solidFill>
            </a:rPr>
            <a:t>бъединяет все финансовые и иные ресурсы, планируемые на достижение определенной стратегической цели социально-экономического развития</a:t>
          </a:r>
        </a:p>
      </dgm:t>
    </dgm:pt>
    <dgm:pt modelId="{DB78EDB7-CA30-422B-994E-11C43FD3D760}" type="parTrans" cxnId="{F58FF39B-C93D-4426-97AC-18D150861A87}">
      <dgm:prSet/>
      <dgm:spPr/>
      <dgm:t>
        <a:bodyPr/>
        <a:lstStyle/>
        <a:p>
          <a:endParaRPr lang="ru-RU"/>
        </a:p>
      </dgm:t>
    </dgm:pt>
    <dgm:pt modelId="{9BD257B3-9FFD-4C1B-AAB3-D8CB8EBA6E9B}" type="sibTrans" cxnId="{F58FF39B-C93D-4426-97AC-18D150861A87}">
      <dgm:prSet/>
      <dgm:spPr/>
      <dgm:t>
        <a:bodyPr/>
        <a:lstStyle/>
        <a:p>
          <a:endParaRPr lang="ru-RU"/>
        </a:p>
      </dgm:t>
    </dgm:pt>
    <dgm:pt modelId="{6BC648B2-B4A6-4E9E-97E3-52EE01DAC7B5}" type="pres">
      <dgm:prSet presAssocID="{F301BBA7-A796-4C14-A6C2-C35C07EEB843}" presName="compositeShape" presStyleCnt="0">
        <dgm:presLayoutVars>
          <dgm:chMax val="7"/>
          <dgm:dir/>
          <dgm:resizeHandles val="exact"/>
        </dgm:presLayoutVars>
      </dgm:prSet>
      <dgm:spPr/>
    </dgm:pt>
    <dgm:pt modelId="{C473AFDA-07CF-4619-B092-B1FBEFF2A789}" type="pres">
      <dgm:prSet presAssocID="{BBE959C4-F53C-4B7E-B6DD-EF49C1B8768D}" presName="circ1" presStyleLbl="vennNode1" presStyleIdx="0" presStyleCnt="3" custScaleX="161867" custScaleY="119966"/>
      <dgm:spPr/>
    </dgm:pt>
    <dgm:pt modelId="{3C6B0D00-299F-46BF-A09E-FB027FE0F547}" type="pres">
      <dgm:prSet presAssocID="{BBE959C4-F53C-4B7E-B6DD-EF49C1B8768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A248F87-B572-4F5F-9DA7-AEBDAA92A85D}" type="pres">
      <dgm:prSet presAssocID="{67087394-DE50-4793-BF2A-9805267987DB}" presName="circ2" presStyleLbl="vennNode1" presStyleIdx="1" presStyleCnt="3" custScaleX="124366" custLinFactNeighborX="27208" custLinFactNeighborY="-2767"/>
      <dgm:spPr/>
    </dgm:pt>
    <dgm:pt modelId="{B93CC023-6E49-44F0-8C97-B9F486C18691}" type="pres">
      <dgm:prSet presAssocID="{67087394-DE50-4793-BF2A-9805267987D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943B692-3285-4B5F-B4BB-6B9F9E89A0A2}" type="pres">
      <dgm:prSet presAssocID="{FAD39382-750B-4A78-9A09-9813EF0C641A}" presName="circ3" presStyleLbl="vennNode1" presStyleIdx="2" presStyleCnt="3" custScaleX="130283" custLinFactNeighborX="-34587" custLinFactNeighborY="-4150"/>
      <dgm:spPr/>
    </dgm:pt>
    <dgm:pt modelId="{74730A48-026D-4D15-AB02-6EC5F57CFCF8}" type="pres">
      <dgm:prSet presAssocID="{FAD39382-750B-4A78-9A09-9813EF0C641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3FC4202-D3FD-4EC7-9222-310F6F2EC403}" type="presOf" srcId="{BBE959C4-F53C-4B7E-B6DD-EF49C1B8768D}" destId="{3C6B0D00-299F-46BF-A09E-FB027FE0F547}" srcOrd="1" destOrd="0" presId="urn:microsoft.com/office/officeart/2005/8/layout/venn1"/>
    <dgm:cxn modelId="{07CB7C05-D118-44CF-B007-EC2995D19474}" type="presOf" srcId="{FAD39382-750B-4A78-9A09-9813EF0C641A}" destId="{74730A48-026D-4D15-AB02-6EC5F57CFCF8}" srcOrd="1" destOrd="0" presId="urn:microsoft.com/office/officeart/2005/8/layout/venn1"/>
    <dgm:cxn modelId="{9343032D-E1E8-47E5-BA79-A32FEB97B3E6}" type="presOf" srcId="{F301BBA7-A796-4C14-A6C2-C35C07EEB843}" destId="{6BC648B2-B4A6-4E9E-97E3-52EE01DAC7B5}" srcOrd="0" destOrd="0" presId="urn:microsoft.com/office/officeart/2005/8/layout/venn1"/>
    <dgm:cxn modelId="{ADB2B236-0CFC-47DB-BA4B-87B314938D8E}" type="presOf" srcId="{BBE959C4-F53C-4B7E-B6DD-EF49C1B8768D}" destId="{C473AFDA-07CF-4619-B092-B1FBEFF2A789}" srcOrd="0" destOrd="0" presId="urn:microsoft.com/office/officeart/2005/8/layout/venn1"/>
    <dgm:cxn modelId="{32C0D84A-4CB2-4C21-B89E-0DCCAE5D360B}" type="presOf" srcId="{67087394-DE50-4793-BF2A-9805267987DB}" destId="{B93CC023-6E49-44F0-8C97-B9F486C18691}" srcOrd="1" destOrd="0" presId="urn:microsoft.com/office/officeart/2005/8/layout/venn1"/>
    <dgm:cxn modelId="{9BC06356-2703-405F-8BE1-8D5BDCE4B52B}" srcId="{F301BBA7-A796-4C14-A6C2-C35C07EEB843}" destId="{BBE959C4-F53C-4B7E-B6DD-EF49C1B8768D}" srcOrd="0" destOrd="0" parTransId="{DAAE9313-246E-421E-98BC-1655C830AD26}" sibTransId="{44FDA775-E794-4D6A-9803-67E67819A44C}"/>
    <dgm:cxn modelId="{9AB9559B-6E8D-4C5B-B63D-17B36F7A29D5}" type="presOf" srcId="{67087394-DE50-4793-BF2A-9805267987DB}" destId="{5A248F87-B572-4F5F-9DA7-AEBDAA92A85D}" srcOrd="0" destOrd="0" presId="urn:microsoft.com/office/officeart/2005/8/layout/venn1"/>
    <dgm:cxn modelId="{F58FF39B-C93D-4426-97AC-18D150861A87}" srcId="{F301BBA7-A796-4C14-A6C2-C35C07EEB843}" destId="{67087394-DE50-4793-BF2A-9805267987DB}" srcOrd="1" destOrd="0" parTransId="{DB78EDB7-CA30-422B-994E-11C43FD3D760}" sibTransId="{9BD257B3-9FFD-4C1B-AAB3-D8CB8EBA6E9B}"/>
    <dgm:cxn modelId="{66FD3AE7-1765-4931-A5C4-019C151B7FDD}" srcId="{F301BBA7-A796-4C14-A6C2-C35C07EEB843}" destId="{FAD39382-750B-4A78-9A09-9813EF0C641A}" srcOrd="2" destOrd="0" parTransId="{C94066F1-F372-461D-BAAA-F6D60D011E11}" sibTransId="{87CAF622-DE83-4982-BF87-94025E72E55B}"/>
    <dgm:cxn modelId="{B3120BF1-C802-4A4A-8AB8-360ADADCFBCD}" type="presOf" srcId="{FAD39382-750B-4A78-9A09-9813EF0C641A}" destId="{1943B692-3285-4B5F-B4BB-6B9F9E89A0A2}" srcOrd="0" destOrd="0" presId="urn:microsoft.com/office/officeart/2005/8/layout/venn1"/>
    <dgm:cxn modelId="{2961A6CA-3F80-4A1B-80AA-CE21BA076065}" type="presParOf" srcId="{6BC648B2-B4A6-4E9E-97E3-52EE01DAC7B5}" destId="{C473AFDA-07CF-4619-B092-B1FBEFF2A789}" srcOrd="0" destOrd="0" presId="urn:microsoft.com/office/officeart/2005/8/layout/venn1"/>
    <dgm:cxn modelId="{B04CC6DF-3C09-499F-8A7E-745491D086E5}" type="presParOf" srcId="{6BC648B2-B4A6-4E9E-97E3-52EE01DAC7B5}" destId="{3C6B0D00-299F-46BF-A09E-FB027FE0F547}" srcOrd="1" destOrd="0" presId="urn:microsoft.com/office/officeart/2005/8/layout/venn1"/>
    <dgm:cxn modelId="{275A3696-ADF4-42AB-ADD3-AB445483FF64}" type="presParOf" srcId="{6BC648B2-B4A6-4E9E-97E3-52EE01DAC7B5}" destId="{5A248F87-B572-4F5F-9DA7-AEBDAA92A85D}" srcOrd="2" destOrd="0" presId="urn:microsoft.com/office/officeart/2005/8/layout/venn1"/>
    <dgm:cxn modelId="{428A84D5-3CA2-4366-9539-BFA7FAFE3D1E}" type="presParOf" srcId="{6BC648B2-B4A6-4E9E-97E3-52EE01DAC7B5}" destId="{B93CC023-6E49-44F0-8C97-B9F486C18691}" srcOrd="3" destOrd="0" presId="urn:microsoft.com/office/officeart/2005/8/layout/venn1"/>
    <dgm:cxn modelId="{557657F3-6919-4745-BFEC-6882B4BAA1FF}" type="presParOf" srcId="{6BC648B2-B4A6-4E9E-97E3-52EE01DAC7B5}" destId="{1943B692-3285-4B5F-B4BB-6B9F9E89A0A2}" srcOrd="4" destOrd="0" presId="urn:microsoft.com/office/officeart/2005/8/layout/venn1"/>
    <dgm:cxn modelId="{C05913F8-5A88-4E6E-A2DB-270519D32053}" type="presParOf" srcId="{6BC648B2-B4A6-4E9E-97E3-52EE01DAC7B5}" destId="{74730A48-026D-4D15-AB02-6EC5F57CFCF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01BBA7-A796-4C14-A6C2-C35C07EEB843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E959C4-F53C-4B7E-B6DD-EF49C1B8768D}">
      <dgm:prSet phldrT="[Текст]" custT="1"/>
      <dgm:spPr/>
      <dgm:t>
        <a:bodyPr/>
        <a:lstStyle/>
        <a:p>
          <a:r>
            <a:rPr lang="ru-RU" sz="1400" b="1" dirty="0"/>
            <a:t>Муниципальный долг - о</a:t>
          </a:r>
          <a:r>
            <a:rPr lang="ru-RU" sz="1400" dirty="0"/>
            <a:t>бязательства публично-правового образования по полученным кредитам, выпущенным ценным бумагам, предоставленным гарантиям перед третьими лицами.</a:t>
          </a:r>
        </a:p>
      </dgm:t>
    </dgm:pt>
    <dgm:pt modelId="{DAAE9313-246E-421E-98BC-1655C830AD26}" type="parTrans" cxnId="{9BC06356-2703-405F-8BE1-8D5BDCE4B52B}">
      <dgm:prSet/>
      <dgm:spPr/>
      <dgm:t>
        <a:bodyPr/>
        <a:lstStyle/>
        <a:p>
          <a:endParaRPr lang="ru-RU"/>
        </a:p>
      </dgm:t>
    </dgm:pt>
    <dgm:pt modelId="{44FDA775-E794-4D6A-9803-67E67819A44C}" type="sibTrans" cxnId="{9BC06356-2703-405F-8BE1-8D5BDCE4B52B}">
      <dgm:prSet/>
      <dgm:spPr/>
      <dgm:t>
        <a:bodyPr/>
        <a:lstStyle/>
        <a:p>
          <a:endParaRPr lang="ru-RU"/>
        </a:p>
      </dgm:t>
    </dgm:pt>
    <dgm:pt modelId="{FAD39382-750B-4A78-9A09-9813EF0C641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>
              <a:solidFill>
                <a:srgbClr val="9C3F1A"/>
              </a:solidFill>
            </a:rPr>
            <a:t>МУНИЦИПАЛЬНЫЙ ДОЛГ Хомутовского СЕЛЬСКОГО ПОСЕЛЕНИЯ - </a:t>
          </a:r>
          <a:r>
            <a:rPr lang="ru-RU" sz="1600" b="1" dirty="0">
              <a:solidFill>
                <a:srgbClr val="9C3F1A"/>
              </a:solidFill>
            </a:rPr>
            <a:t>сохраняется на нулевом уровне</a:t>
          </a:r>
          <a:endParaRPr lang="ru-RU" sz="1600" b="1" dirty="0">
            <a:solidFill>
              <a:srgbClr val="9C3F1A"/>
            </a:solidFill>
            <a:latin typeface="+mn-lt"/>
          </a:endParaRPr>
        </a:p>
      </dgm:t>
    </dgm:pt>
    <dgm:pt modelId="{C94066F1-F372-461D-BAAA-F6D60D011E11}" type="parTrans" cxnId="{66FD3AE7-1765-4931-A5C4-019C151B7FDD}">
      <dgm:prSet/>
      <dgm:spPr/>
      <dgm:t>
        <a:bodyPr/>
        <a:lstStyle/>
        <a:p>
          <a:endParaRPr lang="ru-RU"/>
        </a:p>
      </dgm:t>
    </dgm:pt>
    <dgm:pt modelId="{87CAF622-DE83-4982-BF87-94025E72E55B}" type="sibTrans" cxnId="{66FD3AE7-1765-4931-A5C4-019C151B7FDD}">
      <dgm:prSet/>
      <dgm:spPr/>
      <dgm:t>
        <a:bodyPr/>
        <a:lstStyle/>
        <a:p>
          <a:endParaRPr lang="ru-RU"/>
        </a:p>
      </dgm:t>
    </dgm:pt>
    <dgm:pt modelId="{67087394-DE50-4793-BF2A-9805267987DB}">
      <dgm:prSet custT="1"/>
      <dgm:spPr/>
      <dgm:t>
        <a:bodyPr/>
        <a:lstStyle/>
        <a:p>
          <a:r>
            <a:rPr lang="ru-RU" sz="1200" dirty="0"/>
            <a:t>Муниципальный долг возникает в силу осуществления заимствований для: финансирования дефицита и погашения долговых обязательств (банковские кредиты;  бюджетные кредиты; - размещение ценных бумаг;  предоставление гарантий.)</a:t>
          </a:r>
          <a:endParaRPr lang="ru-RU" sz="1200" dirty="0">
            <a:solidFill>
              <a:srgbClr val="9C3F1A"/>
            </a:solidFill>
          </a:endParaRPr>
        </a:p>
      </dgm:t>
    </dgm:pt>
    <dgm:pt modelId="{DB78EDB7-CA30-422B-994E-11C43FD3D760}" type="parTrans" cxnId="{F58FF39B-C93D-4426-97AC-18D150861A87}">
      <dgm:prSet/>
      <dgm:spPr/>
      <dgm:t>
        <a:bodyPr/>
        <a:lstStyle/>
        <a:p>
          <a:endParaRPr lang="ru-RU"/>
        </a:p>
      </dgm:t>
    </dgm:pt>
    <dgm:pt modelId="{9BD257B3-9FFD-4C1B-AAB3-D8CB8EBA6E9B}" type="sibTrans" cxnId="{F58FF39B-C93D-4426-97AC-18D150861A87}">
      <dgm:prSet/>
      <dgm:spPr/>
      <dgm:t>
        <a:bodyPr/>
        <a:lstStyle/>
        <a:p>
          <a:endParaRPr lang="ru-RU"/>
        </a:p>
      </dgm:t>
    </dgm:pt>
    <dgm:pt modelId="{6BC648B2-B4A6-4E9E-97E3-52EE01DAC7B5}" type="pres">
      <dgm:prSet presAssocID="{F301BBA7-A796-4C14-A6C2-C35C07EEB843}" presName="compositeShape" presStyleCnt="0">
        <dgm:presLayoutVars>
          <dgm:chMax val="7"/>
          <dgm:dir/>
          <dgm:resizeHandles val="exact"/>
        </dgm:presLayoutVars>
      </dgm:prSet>
      <dgm:spPr/>
    </dgm:pt>
    <dgm:pt modelId="{C473AFDA-07CF-4619-B092-B1FBEFF2A789}" type="pres">
      <dgm:prSet presAssocID="{BBE959C4-F53C-4B7E-B6DD-EF49C1B8768D}" presName="circ1" presStyleLbl="vennNode1" presStyleIdx="0" presStyleCnt="3" custScaleX="161867" custScaleY="119966"/>
      <dgm:spPr/>
    </dgm:pt>
    <dgm:pt modelId="{3C6B0D00-299F-46BF-A09E-FB027FE0F547}" type="pres">
      <dgm:prSet presAssocID="{BBE959C4-F53C-4B7E-B6DD-EF49C1B8768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A248F87-B572-4F5F-9DA7-AEBDAA92A85D}" type="pres">
      <dgm:prSet presAssocID="{67087394-DE50-4793-BF2A-9805267987DB}" presName="circ2" presStyleLbl="vennNode1" presStyleIdx="1" presStyleCnt="3" custScaleX="124366" custLinFactNeighborX="27208" custLinFactNeighborY="-2767"/>
      <dgm:spPr/>
    </dgm:pt>
    <dgm:pt modelId="{B93CC023-6E49-44F0-8C97-B9F486C18691}" type="pres">
      <dgm:prSet presAssocID="{67087394-DE50-4793-BF2A-9805267987D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943B692-3285-4B5F-B4BB-6B9F9E89A0A2}" type="pres">
      <dgm:prSet presAssocID="{FAD39382-750B-4A78-9A09-9813EF0C641A}" presName="circ3" presStyleLbl="vennNode1" presStyleIdx="2" presStyleCnt="3" custScaleX="130283" custLinFactNeighborX="-34587" custLinFactNeighborY="-4150"/>
      <dgm:spPr/>
    </dgm:pt>
    <dgm:pt modelId="{74730A48-026D-4D15-AB02-6EC5F57CFCF8}" type="pres">
      <dgm:prSet presAssocID="{FAD39382-750B-4A78-9A09-9813EF0C641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E3B20013-7D67-4470-BF66-10F882BC6A63}" type="presOf" srcId="{67087394-DE50-4793-BF2A-9805267987DB}" destId="{5A248F87-B572-4F5F-9DA7-AEBDAA92A85D}" srcOrd="0" destOrd="0" presId="urn:microsoft.com/office/officeart/2005/8/layout/venn1"/>
    <dgm:cxn modelId="{CF858317-DBB2-4716-A700-066337E87268}" type="presOf" srcId="{67087394-DE50-4793-BF2A-9805267987DB}" destId="{B93CC023-6E49-44F0-8C97-B9F486C18691}" srcOrd="1" destOrd="0" presId="urn:microsoft.com/office/officeart/2005/8/layout/venn1"/>
    <dgm:cxn modelId="{A43CA465-C153-4F9D-98A9-E4E26ABEE8FB}" type="presOf" srcId="{BBE959C4-F53C-4B7E-B6DD-EF49C1B8768D}" destId="{C473AFDA-07CF-4619-B092-B1FBEFF2A789}" srcOrd="0" destOrd="0" presId="urn:microsoft.com/office/officeart/2005/8/layout/venn1"/>
    <dgm:cxn modelId="{C5A9A149-4370-4636-B5E8-48974FAC974F}" type="presOf" srcId="{BBE959C4-F53C-4B7E-B6DD-EF49C1B8768D}" destId="{3C6B0D00-299F-46BF-A09E-FB027FE0F547}" srcOrd="1" destOrd="0" presId="urn:microsoft.com/office/officeart/2005/8/layout/venn1"/>
    <dgm:cxn modelId="{CB5C8454-4FD7-4B20-81D9-7562E7B84136}" type="presOf" srcId="{FAD39382-750B-4A78-9A09-9813EF0C641A}" destId="{74730A48-026D-4D15-AB02-6EC5F57CFCF8}" srcOrd="1" destOrd="0" presId="urn:microsoft.com/office/officeart/2005/8/layout/venn1"/>
    <dgm:cxn modelId="{9BC06356-2703-405F-8BE1-8D5BDCE4B52B}" srcId="{F301BBA7-A796-4C14-A6C2-C35C07EEB843}" destId="{BBE959C4-F53C-4B7E-B6DD-EF49C1B8768D}" srcOrd="0" destOrd="0" parTransId="{DAAE9313-246E-421E-98BC-1655C830AD26}" sibTransId="{44FDA775-E794-4D6A-9803-67E67819A44C}"/>
    <dgm:cxn modelId="{6C415692-A398-4F1A-B65E-B650280654C5}" type="presOf" srcId="{FAD39382-750B-4A78-9A09-9813EF0C641A}" destId="{1943B692-3285-4B5F-B4BB-6B9F9E89A0A2}" srcOrd="0" destOrd="0" presId="urn:microsoft.com/office/officeart/2005/8/layout/venn1"/>
    <dgm:cxn modelId="{F58FF39B-C93D-4426-97AC-18D150861A87}" srcId="{F301BBA7-A796-4C14-A6C2-C35C07EEB843}" destId="{67087394-DE50-4793-BF2A-9805267987DB}" srcOrd="1" destOrd="0" parTransId="{DB78EDB7-CA30-422B-994E-11C43FD3D760}" sibTransId="{9BD257B3-9FFD-4C1B-AAB3-D8CB8EBA6E9B}"/>
    <dgm:cxn modelId="{AD5A2DD3-5013-4864-912A-AF076D4C4B2B}" type="presOf" srcId="{F301BBA7-A796-4C14-A6C2-C35C07EEB843}" destId="{6BC648B2-B4A6-4E9E-97E3-52EE01DAC7B5}" srcOrd="0" destOrd="0" presId="urn:microsoft.com/office/officeart/2005/8/layout/venn1"/>
    <dgm:cxn modelId="{66FD3AE7-1765-4931-A5C4-019C151B7FDD}" srcId="{F301BBA7-A796-4C14-A6C2-C35C07EEB843}" destId="{FAD39382-750B-4A78-9A09-9813EF0C641A}" srcOrd="2" destOrd="0" parTransId="{C94066F1-F372-461D-BAAA-F6D60D011E11}" sibTransId="{87CAF622-DE83-4982-BF87-94025E72E55B}"/>
    <dgm:cxn modelId="{7E5525B8-7963-48AD-835B-38EF0D31B8D1}" type="presParOf" srcId="{6BC648B2-B4A6-4E9E-97E3-52EE01DAC7B5}" destId="{C473AFDA-07CF-4619-B092-B1FBEFF2A789}" srcOrd="0" destOrd="0" presId="urn:microsoft.com/office/officeart/2005/8/layout/venn1"/>
    <dgm:cxn modelId="{0ABC4F9E-6A0C-4EA0-A362-BB173E40873F}" type="presParOf" srcId="{6BC648B2-B4A6-4E9E-97E3-52EE01DAC7B5}" destId="{3C6B0D00-299F-46BF-A09E-FB027FE0F547}" srcOrd="1" destOrd="0" presId="urn:microsoft.com/office/officeart/2005/8/layout/venn1"/>
    <dgm:cxn modelId="{CE1196D7-05D4-4856-BF53-E2FB79785EE8}" type="presParOf" srcId="{6BC648B2-B4A6-4E9E-97E3-52EE01DAC7B5}" destId="{5A248F87-B572-4F5F-9DA7-AEBDAA92A85D}" srcOrd="2" destOrd="0" presId="urn:microsoft.com/office/officeart/2005/8/layout/venn1"/>
    <dgm:cxn modelId="{616855CE-F06B-4207-A4D1-7F1CC215AE7E}" type="presParOf" srcId="{6BC648B2-B4A6-4E9E-97E3-52EE01DAC7B5}" destId="{B93CC023-6E49-44F0-8C97-B9F486C18691}" srcOrd="3" destOrd="0" presId="urn:microsoft.com/office/officeart/2005/8/layout/venn1"/>
    <dgm:cxn modelId="{488FEE06-2379-4C00-9FC5-4C0C3CDAC6C1}" type="presParOf" srcId="{6BC648B2-B4A6-4E9E-97E3-52EE01DAC7B5}" destId="{1943B692-3285-4B5F-B4BB-6B9F9E89A0A2}" srcOrd="4" destOrd="0" presId="urn:microsoft.com/office/officeart/2005/8/layout/venn1"/>
    <dgm:cxn modelId="{6922654B-13CA-4AF1-8BBB-8BAEB724605A}" type="presParOf" srcId="{6BC648B2-B4A6-4E9E-97E3-52EE01DAC7B5}" destId="{74730A48-026D-4D15-AB02-6EC5F57CFCF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7F0D08-D610-4690-A80F-D155CC84E752}">
      <dsp:nvSpPr>
        <dsp:cNvPr id="0" name=""/>
        <dsp:cNvSpPr/>
      </dsp:nvSpPr>
      <dsp:spPr>
        <a:xfrm>
          <a:off x="4584823" y="1097591"/>
          <a:ext cx="3743930" cy="424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162"/>
              </a:lnTo>
              <a:lnTo>
                <a:pt x="3743930" y="226162"/>
              </a:lnTo>
              <a:lnTo>
                <a:pt x="3743930" y="42449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D51457-19F7-40C4-8E72-B4AF78E040D6}">
      <dsp:nvSpPr>
        <dsp:cNvPr id="0" name=""/>
        <dsp:cNvSpPr/>
      </dsp:nvSpPr>
      <dsp:spPr>
        <a:xfrm>
          <a:off x="5333084" y="3071332"/>
          <a:ext cx="275763" cy="1577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7832"/>
              </a:lnTo>
              <a:lnTo>
                <a:pt x="275763" y="157783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75437-BFEB-4357-A072-A1570D4AC2E5}">
      <dsp:nvSpPr>
        <dsp:cNvPr id="0" name=""/>
        <dsp:cNvSpPr/>
      </dsp:nvSpPr>
      <dsp:spPr>
        <a:xfrm>
          <a:off x="4584823" y="1097591"/>
          <a:ext cx="1483630" cy="424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162"/>
              </a:lnTo>
              <a:lnTo>
                <a:pt x="1483630" y="226162"/>
              </a:lnTo>
              <a:lnTo>
                <a:pt x="1483630" y="42449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CF12FB-24FF-41DD-8434-C5094C04C773}">
      <dsp:nvSpPr>
        <dsp:cNvPr id="0" name=""/>
        <dsp:cNvSpPr/>
      </dsp:nvSpPr>
      <dsp:spPr>
        <a:xfrm>
          <a:off x="2663176" y="2955640"/>
          <a:ext cx="226984" cy="1403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3439"/>
              </a:lnTo>
              <a:lnTo>
                <a:pt x="226984" y="140343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343615-7F34-4754-A909-7E13A68F3613}">
      <dsp:nvSpPr>
        <dsp:cNvPr id="0" name=""/>
        <dsp:cNvSpPr/>
      </dsp:nvSpPr>
      <dsp:spPr>
        <a:xfrm>
          <a:off x="3336719" y="1097591"/>
          <a:ext cx="1248104" cy="424492"/>
        </a:xfrm>
        <a:custGeom>
          <a:avLst/>
          <a:gdLst/>
          <a:ahLst/>
          <a:cxnLst/>
          <a:rect l="0" t="0" r="0" b="0"/>
          <a:pathLst>
            <a:path>
              <a:moveTo>
                <a:pt x="1248104" y="0"/>
              </a:moveTo>
              <a:lnTo>
                <a:pt x="1248104" y="226162"/>
              </a:lnTo>
              <a:lnTo>
                <a:pt x="0" y="226162"/>
              </a:lnTo>
              <a:lnTo>
                <a:pt x="0" y="42449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6E90E-8D16-42C4-9760-FA9939543A73}">
      <dsp:nvSpPr>
        <dsp:cNvPr id="0" name=""/>
        <dsp:cNvSpPr/>
      </dsp:nvSpPr>
      <dsp:spPr>
        <a:xfrm>
          <a:off x="178037" y="2961580"/>
          <a:ext cx="257630" cy="1481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1835"/>
              </a:lnTo>
              <a:lnTo>
                <a:pt x="257630" y="148183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41C739-3988-4520-A9ED-90021B3E1D76}">
      <dsp:nvSpPr>
        <dsp:cNvPr id="0" name=""/>
        <dsp:cNvSpPr/>
      </dsp:nvSpPr>
      <dsp:spPr>
        <a:xfrm>
          <a:off x="865052" y="1097591"/>
          <a:ext cx="3719771" cy="424492"/>
        </a:xfrm>
        <a:custGeom>
          <a:avLst/>
          <a:gdLst/>
          <a:ahLst/>
          <a:cxnLst/>
          <a:rect l="0" t="0" r="0" b="0"/>
          <a:pathLst>
            <a:path>
              <a:moveTo>
                <a:pt x="3719771" y="0"/>
              </a:moveTo>
              <a:lnTo>
                <a:pt x="3719771" y="226162"/>
              </a:lnTo>
              <a:lnTo>
                <a:pt x="0" y="226162"/>
              </a:lnTo>
              <a:lnTo>
                <a:pt x="0" y="42449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753F16-BAB3-44A8-AAA3-1EDD7AADD66E}">
      <dsp:nvSpPr>
        <dsp:cNvPr id="0" name=""/>
        <dsp:cNvSpPr/>
      </dsp:nvSpPr>
      <dsp:spPr>
        <a:xfrm>
          <a:off x="1704403" y="153163"/>
          <a:ext cx="5760841" cy="944428"/>
        </a:xfrm>
        <a:prstGeom prst="horizontalScroll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kern="1200" baseline="0" dirty="0">
              <a:solidFill>
                <a:schemeClr val="accent6">
                  <a:lumMod val="50000"/>
                </a:schemeClr>
              </a:solidFill>
            </a:rPr>
            <a:t>Безвозмездные поступления (межбюджетные трансферты)- </a:t>
          </a:r>
          <a:r>
            <a:rPr lang="ru-RU" sz="1300" kern="1200" dirty="0"/>
            <a:t>это помощь передаваемая бюджету другого уровня</a:t>
          </a:r>
        </a:p>
      </dsp:txBody>
      <dsp:txXfrm>
        <a:off x="1822457" y="271217"/>
        <a:ext cx="5583760" cy="708321"/>
      </dsp:txXfrm>
    </dsp:sp>
    <dsp:sp modelId="{F2A9DAE2-7BB0-4281-A442-9BDB3CE601F7}">
      <dsp:nvSpPr>
        <dsp:cNvPr id="0" name=""/>
        <dsp:cNvSpPr/>
      </dsp:nvSpPr>
      <dsp:spPr>
        <a:xfrm>
          <a:off x="6283" y="1522083"/>
          <a:ext cx="1717536" cy="1439497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accent3">
                  <a:lumMod val="50000"/>
                </a:schemeClr>
              </a:solidFill>
            </a:rPr>
            <a:t>Дотации (от лат. «</a:t>
          </a:r>
          <a:r>
            <a:rPr lang="ru-RU" sz="1000" kern="1200" dirty="0" err="1">
              <a:solidFill>
                <a:schemeClr val="accent3">
                  <a:lumMod val="50000"/>
                </a:schemeClr>
              </a:solidFill>
            </a:rPr>
            <a:t>Dotatio</a:t>
          </a:r>
          <a:r>
            <a:rPr lang="ru-RU" sz="1000" kern="1200" dirty="0">
              <a:solidFill>
                <a:schemeClr val="accent3">
                  <a:lumMod val="50000"/>
                </a:schemeClr>
              </a:solidFill>
            </a:rPr>
            <a:t>» - дар, пожертвование) предоставляются без определения конкретной цели их использования (в качестве финансовой помощи) </a:t>
          </a:r>
        </a:p>
      </dsp:txBody>
      <dsp:txXfrm>
        <a:off x="76552" y="1592352"/>
        <a:ext cx="1576998" cy="1298959"/>
      </dsp:txXfrm>
    </dsp:sp>
    <dsp:sp modelId="{2806C26F-E07C-42EC-899F-9126A0DB2898}">
      <dsp:nvSpPr>
        <dsp:cNvPr id="0" name=""/>
        <dsp:cNvSpPr/>
      </dsp:nvSpPr>
      <dsp:spPr>
        <a:xfrm>
          <a:off x="435668" y="3358240"/>
          <a:ext cx="2083427" cy="2170352"/>
        </a:xfrm>
        <a:prstGeom prst="irregularSeal1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x-none" sz="1000" kern="1200"/>
            <a:t>Вы даёте своему ребёнку «карманные» деньги</a:t>
          </a:r>
          <a:endParaRPr lang="ru-RU" sz="1000" kern="1200" dirty="0"/>
        </a:p>
      </dsp:txBody>
      <dsp:txXfrm>
        <a:off x="881965" y="3993269"/>
        <a:ext cx="1164694" cy="765350"/>
      </dsp:txXfrm>
    </dsp:sp>
    <dsp:sp modelId="{B1162A9C-4595-49CB-8DC6-EB0153C40655}">
      <dsp:nvSpPr>
        <dsp:cNvPr id="0" name=""/>
        <dsp:cNvSpPr/>
      </dsp:nvSpPr>
      <dsp:spPr>
        <a:xfrm>
          <a:off x="2494790" y="1522083"/>
          <a:ext cx="1683858" cy="14335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accent3">
                  <a:lumMod val="50000"/>
                </a:schemeClr>
              </a:solidFill>
            </a:rPr>
            <a:t>Субвенции (от «</a:t>
          </a:r>
          <a:r>
            <a:rPr lang="ru-RU" sz="1000" kern="1200" dirty="0" err="1">
              <a:solidFill>
                <a:schemeClr val="accent3">
                  <a:lumMod val="50000"/>
                </a:schemeClr>
              </a:solidFill>
            </a:rPr>
            <a:t>Subvenire</a:t>
          </a:r>
          <a:r>
            <a:rPr lang="ru-RU" sz="1000" kern="1200" dirty="0">
              <a:solidFill>
                <a:schemeClr val="accent3">
                  <a:lumMod val="50000"/>
                </a:schemeClr>
              </a:solidFill>
            </a:rPr>
            <a:t>» – приходить на помощь) предоставляются на определённые цели для исполнения полномочий, переданных другим публично-правовым образованиям</a:t>
          </a:r>
        </a:p>
      </dsp:txBody>
      <dsp:txXfrm>
        <a:off x="2564770" y="1592063"/>
        <a:ext cx="1543898" cy="1293596"/>
      </dsp:txXfrm>
    </dsp:sp>
    <dsp:sp modelId="{9DEFDFFD-59CF-4DF0-83D6-29E5B3CF4465}">
      <dsp:nvSpPr>
        <dsp:cNvPr id="0" name=""/>
        <dsp:cNvSpPr/>
      </dsp:nvSpPr>
      <dsp:spPr>
        <a:xfrm>
          <a:off x="2890161" y="3352299"/>
          <a:ext cx="2296433" cy="2013558"/>
        </a:xfrm>
        <a:prstGeom prst="irregularSeal2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Вы даёте своему ребенку деньги и посылаете его в магазин купить продукты (по списку)</a:t>
          </a:r>
        </a:p>
      </dsp:txBody>
      <dsp:txXfrm>
        <a:off x="3461292" y="3947231"/>
        <a:ext cx="985340" cy="890533"/>
      </dsp:txXfrm>
    </dsp:sp>
    <dsp:sp modelId="{35BECC6B-C4F1-4B95-98E3-DEA6C15D10C8}">
      <dsp:nvSpPr>
        <dsp:cNvPr id="0" name=""/>
        <dsp:cNvSpPr/>
      </dsp:nvSpPr>
      <dsp:spPr>
        <a:xfrm>
          <a:off x="5149242" y="1522083"/>
          <a:ext cx="1838423" cy="15492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accent3">
                  <a:lumMod val="50000"/>
                </a:schemeClr>
              </a:solidFill>
            </a:rPr>
            <a:t>Субсидии (от «</a:t>
          </a:r>
          <a:r>
            <a:rPr lang="ru-RU" sz="1000" kern="1200" dirty="0" err="1">
              <a:solidFill>
                <a:schemeClr val="accent3">
                  <a:lumMod val="50000"/>
                </a:schemeClr>
              </a:solidFill>
            </a:rPr>
            <a:t>Subsidium</a:t>
          </a:r>
          <a:r>
            <a:rPr lang="ru-RU" sz="1000" kern="1200" dirty="0">
              <a:solidFill>
                <a:schemeClr val="accent3">
                  <a:lumMod val="50000"/>
                </a:schemeClr>
              </a:solidFill>
            </a:rPr>
            <a:t>» - поддержка) предоставляются на определённые цели на условиях </a:t>
          </a:r>
          <a:r>
            <a:rPr lang="ru-RU" sz="1000" kern="1200" dirty="0" err="1">
              <a:solidFill>
                <a:schemeClr val="accent3">
                  <a:lumMod val="50000"/>
                </a:schemeClr>
              </a:solidFill>
            </a:rPr>
            <a:t>софинансирования</a:t>
          </a:r>
          <a:r>
            <a:rPr lang="ru-RU" sz="1000" kern="1200" dirty="0">
              <a:solidFill>
                <a:schemeClr val="accent3">
                  <a:lumMod val="50000"/>
                </a:schemeClr>
              </a:solidFill>
            </a:rPr>
            <a:t> (долевого финансирования) расходов других бюджетов </a:t>
          </a:r>
        </a:p>
      </dsp:txBody>
      <dsp:txXfrm>
        <a:off x="5224870" y="1597711"/>
        <a:ext cx="1687167" cy="1397993"/>
      </dsp:txXfrm>
    </dsp:sp>
    <dsp:sp modelId="{80ABFF4D-2631-479A-B853-81F03C834F6A}">
      <dsp:nvSpPr>
        <dsp:cNvPr id="0" name=""/>
        <dsp:cNvSpPr/>
      </dsp:nvSpPr>
      <dsp:spPr>
        <a:xfrm>
          <a:off x="5608848" y="3467992"/>
          <a:ext cx="2715400" cy="2362345"/>
        </a:xfrm>
        <a:prstGeom prst="irregularSeal2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baseline="0" dirty="0"/>
            <a:t>Вы «добавляете» денег для того, чтобы ваш ребенок купил себе новый телефон (а остальные он накопил сам) </a:t>
          </a:r>
        </a:p>
      </dsp:txBody>
      <dsp:txXfrm>
        <a:off x="6284178" y="4165977"/>
        <a:ext cx="1165108" cy="1044791"/>
      </dsp:txXfrm>
    </dsp:sp>
    <dsp:sp modelId="{946287F0-AC5B-4C70-ACDD-9F29E9C59406}">
      <dsp:nvSpPr>
        <dsp:cNvPr id="0" name=""/>
        <dsp:cNvSpPr/>
      </dsp:nvSpPr>
      <dsp:spPr>
        <a:xfrm>
          <a:off x="7384325" y="1522083"/>
          <a:ext cx="1888856" cy="14409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accent3">
                  <a:lumMod val="50000"/>
                </a:schemeClr>
              </a:solidFill>
            </a:rPr>
            <a:t>Иные межбюджетные трансферты предоставляются в случаях и порядке, предусмотренных законами и принимаемыми в соответствии с ними иными нормативными правовыми актами органов государственной власти</a:t>
          </a:r>
        </a:p>
      </dsp:txBody>
      <dsp:txXfrm>
        <a:off x="7454666" y="1592424"/>
        <a:ext cx="1748174" cy="13002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C65E01-EB6D-4DD3-B17E-85D39ABB8D92}">
      <dsp:nvSpPr>
        <dsp:cNvPr id="0" name=""/>
        <dsp:cNvSpPr/>
      </dsp:nvSpPr>
      <dsp:spPr>
        <a:xfrm rot="5400000">
          <a:off x="5870695" y="-2402556"/>
          <a:ext cx="917968" cy="595734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Образование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Здравоохранение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Национальная безопасность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Функционирование органов власти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и т.д.</a:t>
          </a:r>
        </a:p>
      </dsp:txBody>
      <dsp:txXfrm rot="-5400000">
        <a:off x="3351007" y="161944"/>
        <a:ext cx="5912533" cy="828344"/>
      </dsp:txXfrm>
    </dsp:sp>
    <dsp:sp modelId="{4E9A5A5B-AA76-42BE-A6B8-64789735BCB6}">
      <dsp:nvSpPr>
        <dsp:cNvPr id="0" name=""/>
        <dsp:cNvSpPr/>
      </dsp:nvSpPr>
      <dsp:spPr>
        <a:xfrm>
          <a:off x="0" y="0"/>
          <a:ext cx="3351007" cy="1147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По функциям государства (функциональная классификация расходов)</a:t>
          </a:r>
        </a:p>
      </dsp:txBody>
      <dsp:txXfrm>
        <a:off x="56014" y="56014"/>
        <a:ext cx="3238979" cy="1035432"/>
      </dsp:txXfrm>
    </dsp:sp>
    <dsp:sp modelId="{F08B10B7-A5C5-4BD6-B79E-1F83BF4DA44A}">
      <dsp:nvSpPr>
        <dsp:cNvPr id="0" name=""/>
        <dsp:cNvSpPr/>
      </dsp:nvSpPr>
      <dsp:spPr>
        <a:xfrm rot="5400000">
          <a:off x="5870695" y="-1197722"/>
          <a:ext cx="917968" cy="595734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Администрация района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Администрация сельского поселения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Отдел образования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Отдел культуры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Управление социальной защиты  населения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и т.д.</a:t>
          </a:r>
        </a:p>
      </dsp:txBody>
      <dsp:txXfrm rot="-5400000">
        <a:off x="3351007" y="1366778"/>
        <a:ext cx="5912533" cy="828344"/>
      </dsp:txXfrm>
    </dsp:sp>
    <dsp:sp modelId="{51C97DE4-A53F-4D3C-B938-B45F3E68E70A}">
      <dsp:nvSpPr>
        <dsp:cNvPr id="0" name=""/>
        <dsp:cNvSpPr/>
      </dsp:nvSpPr>
      <dsp:spPr>
        <a:xfrm>
          <a:off x="0" y="1207219"/>
          <a:ext cx="3351007" cy="1147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По ведомствам (ведомственная классификация расходов)</a:t>
          </a:r>
        </a:p>
      </dsp:txBody>
      <dsp:txXfrm>
        <a:off x="56014" y="1263233"/>
        <a:ext cx="3238979" cy="1035432"/>
      </dsp:txXfrm>
    </dsp:sp>
    <dsp:sp modelId="{9B236CAF-8437-4D55-8D16-A5E4EF4E5185}">
      <dsp:nvSpPr>
        <dsp:cNvPr id="0" name=""/>
        <dsp:cNvSpPr/>
      </dsp:nvSpPr>
      <dsp:spPr>
        <a:xfrm rot="5400000">
          <a:off x="5870695" y="7110"/>
          <a:ext cx="917968" cy="595734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000" kern="1200" baseline="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Закупка товаров, работ и услуг для обеспечения государственных (муниципальных) нужд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Социальное обеспечение и иные выплаты населению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Капитальные вложения в объекты государственной (муниципальной) собственности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и т.д.</a:t>
          </a:r>
        </a:p>
      </dsp:txBody>
      <dsp:txXfrm rot="-5400000">
        <a:off x="3351007" y="2571610"/>
        <a:ext cx="5912533" cy="828344"/>
      </dsp:txXfrm>
    </dsp:sp>
    <dsp:sp modelId="{548C2CD5-6B51-4A2D-8EA1-D7E0BAD34BCC}">
      <dsp:nvSpPr>
        <dsp:cNvPr id="0" name=""/>
        <dsp:cNvSpPr/>
      </dsp:nvSpPr>
      <dsp:spPr>
        <a:xfrm>
          <a:off x="0" y="2412053"/>
          <a:ext cx="3351007" cy="1147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По видам расходов</a:t>
          </a:r>
        </a:p>
      </dsp:txBody>
      <dsp:txXfrm>
        <a:off x="56014" y="2468067"/>
        <a:ext cx="3238979" cy="1035432"/>
      </dsp:txXfrm>
    </dsp:sp>
    <dsp:sp modelId="{29342D5C-1D6E-4E7A-9510-7ABC6B8B7F29}">
      <dsp:nvSpPr>
        <dsp:cNvPr id="0" name=""/>
        <dsp:cNvSpPr/>
      </dsp:nvSpPr>
      <dsp:spPr>
        <a:xfrm rot="5400000">
          <a:off x="5870695" y="1211944"/>
          <a:ext cx="917968" cy="595734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b="1" i="1" kern="1200" baseline="0" dirty="0"/>
            <a:t>Обеспечение качественными жилищно-коммунальными услугами населения</a:t>
          </a:r>
          <a:endParaRPr lang="ru-RU" sz="1000" kern="1200" baseline="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b="1" i="1" kern="1200" baseline="0" dirty="0"/>
            <a:t>Развитие культуры </a:t>
          </a:r>
          <a:endParaRPr lang="ru-RU" sz="1000" kern="1200" baseline="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x-none" sz="1000" b="1" i="1" kern="1200" baseline="0"/>
            <a:t>Защита населения и территории от чрезвычайных ситуаций, обеспечение пожарной безопасности и безопасности людей на водных объектах</a:t>
          </a:r>
          <a:endParaRPr lang="ru-RU" sz="1000" kern="1200" baseline="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baseline="0" dirty="0"/>
            <a:t>и т.д.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700" kern="1200" dirty="0"/>
        </a:p>
      </dsp:txBody>
      <dsp:txXfrm rot="-5400000">
        <a:off x="3351007" y="3776444"/>
        <a:ext cx="5912533" cy="828344"/>
      </dsp:txXfrm>
    </dsp:sp>
    <dsp:sp modelId="{7BA808A0-4B97-4971-8DC6-D97E741C83A4}">
      <dsp:nvSpPr>
        <dsp:cNvPr id="0" name=""/>
        <dsp:cNvSpPr/>
      </dsp:nvSpPr>
      <dsp:spPr>
        <a:xfrm>
          <a:off x="0" y="3616887"/>
          <a:ext cx="3351007" cy="1147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По государственным (муниципальным) программам</a:t>
          </a:r>
        </a:p>
      </dsp:txBody>
      <dsp:txXfrm>
        <a:off x="56014" y="3672901"/>
        <a:ext cx="3238979" cy="10354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D2CD3-6EC5-4D03-BFF0-9D02ABCC7FE4}">
      <dsp:nvSpPr>
        <dsp:cNvPr id="0" name=""/>
        <dsp:cNvSpPr/>
      </dsp:nvSpPr>
      <dsp:spPr>
        <a:xfrm>
          <a:off x="2152760" y="631051"/>
          <a:ext cx="5144168" cy="5144168"/>
        </a:xfrm>
        <a:prstGeom prst="blockArc">
          <a:avLst>
            <a:gd name="adj1" fmla="val 14040000"/>
            <a:gd name="adj2" fmla="val 16200000"/>
            <a:gd name="adj3" fmla="val 276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6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B37AE1-1719-4106-9D24-A5472465E9C6}">
      <dsp:nvSpPr>
        <dsp:cNvPr id="0" name=""/>
        <dsp:cNvSpPr/>
      </dsp:nvSpPr>
      <dsp:spPr>
        <a:xfrm>
          <a:off x="1960883" y="631051"/>
          <a:ext cx="5527923" cy="5144168"/>
        </a:xfrm>
        <a:prstGeom prst="blockArc">
          <a:avLst>
            <a:gd name="adj1" fmla="val 11880000"/>
            <a:gd name="adj2" fmla="val 14040000"/>
            <a:gd name="adj3" fmla="val 276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5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1026BB-4BE8-49E0-B127-D8D5A143B221}">
      <dsp:nvSpPr>
        <dsp:cNvPr id="0" name=""/>
        <dsp:cNvSpPr/>
      </dsp:nvSpPr>
      <dsp:spPr>
        <a:xfrm>
          <a:off x="2142438" y="662135"/>
          <a:ext cx="5144168" cy="5144168"/>
        </a:xfrm>
        <a:prstGeom prst="blockArc">
          <a:avLst>
            <a:gd name="adj1" fmla="val 9858090"/>
            <a:gd name="adj2" fmla="val 11924389"/>
            <a:gd name="adj3" fmla="val 276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A3B5DC-1CA8-4CB5-8575-9A48FDE8DD18}">
      <dsp:nvSpPr>
        <dsp:cNvPr id="0" name=""/>
        <dsp:cNvSpPr/>
      </dsp:nvSpPr>
      <dsp:spPr>
        <a:xfrm>
          <a:off x="2128228" y="613449"/>
          <a:ext cx="5144168" cy="5144168"/>
        </a:xfrm>
        <a:prstGeom prst="blockArc">
          <a:avLst>
            <a:gd name="adj1" fmla="val 7519079"/>
            <a:gd name="adj2" fmla="val 9789354"/>
            <a:gd name="adj3" fmla="val 276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ACE50E-4E68-4AC0-9BBC-61E737BC1B64}">
      <dsp:nvSpPr>
        <dsp:cNvPr id="0" name=""/>
        <dsp:cNvSpPr/>
      </dsp:nvSpPr>
      <dsp:spPr>
        <a:xfrm>
          <a:off x="2152760" y="631051"/>
          <a:ext cx="5144168" cy="5144168"/>
        </a:xfrm>
        <a:prstGeom prst="blockArc">
          <a:avLst>
            <a:gd name="adj1" fmla="val 5400000"/>
            <a:gd name="adj2" fmla="val 7560000"/>
            <a:gd name="adj3" fmla="val 276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453C49-4E9B-4D77-9290-2C04E6143AA2}">
      <dsp:nvSpPr>
        <dsp:cNvPr id="0" name=""/>
        <dsp:cNvSpPr/>
      </dsp:nvSpPr>
      <dsp:spPr>
        <a:xfrm>
          <a:off x="2152760" y="631051"/>
          <a:ext cx="5144168" cy="5144168"/>
        </a:xfrm>
        <a:prstGeom prst="blockArc">
          <a:avLst>
            <a:gd name="adj1" fmla="val 3240000"/>
            <a:gd name="adj2" fmla="val 5400000"/>
            <a:gd name="adj3" fmla="val 276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6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84C21C-514C-425B-8D2C-0293E22F4315}">
      <dsp:nvSpPr>
        <dsp:cNvPr id="0" name=""/>
        <dsp:cNvSpPr/>
      </dsp:nvSpPr>
      <dsp:spPr>
        <a:xfrm>
          <a:off x="2090247" y="677957"/>
          <a:ext cx="5144168" cy="5144168"/>
        </a:xfrm>
        <a:prstGeom prst="blockArc">
          <a:avLst>
            <a:gd name="adj1" fmla="val 975792"/>
            <a:gd name="adj2" fmla="val 3134077"/>
            <a:gd name="adj3" fmla="val 276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5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0A7AE0-12DD-49E7-8468-DC6C0F6C09F7}">
      <dsp:nvSpPr>
        <dsp:cNvPr id="0" name=""/>
        <dsp:cNvSpPr/>
      </dsp:nvSpPr>
      <dsp:spPr>
        <a:xfrm>
          <a:off x="2129442" y="555276"/>
          <a:ext cx="5144168" cy="5144168"/>
        </a:xfrm>
        <a:prstGeom prst="blockArc">
          <a:avLst>
            <a:gd name="adj1" fmla="val 20627451"/>
            <a:gd name="adj2" fmla="val 1150355"/>
            <a:gd name="adj3" fmla="val 276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6F38D3-5CDC-440F-B779-58C011D9C96C}">
      <dsp:nvSpPr>
        <dsp:cNvPr id="0" name=""/>
        <dsp:cNvSpPr/>
      </dsp:nvSpPr>
      <dsp:spPr>
        <a:xfrm>
          <a:off x="2152760" y="631051"/>
          <a:ext cx="5144168" cy="5144168"/>
        </a:xfrm>
        <a:prstGeom prst="blockArc">
          <a:avLst>
            <a:gd name="adj1" fmla="val 18360000"/>
            <a:gd name="adj2" fmla="val 20520000"/>
            <a:gd name="adj3" fmla="val 276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F47756-1870-42FB-B618-19941A8FD9D2}">
      <dsp:nvSpPr>
        <dsp:cNvPr id="0" name=""/>
        <dsp:cNvSpPr/>
      </dsp:nvSpPr>
      <dsp:spPr>
        <a:xfrm>
          <a:off x="2152760" y="631051"/>
          <a:ext cx="5144168" cy="5144168"/>
        </a:xfrm>
        <a:prstGeom prst="blockArc">
          <a:avLst>
            <a:gd name="adj1" fmla="val 16200000"/>
            <a:gd name="adj2" fmla="val 18360000"/>
            <a:gd name="adj3" fmla="val 276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5DE7F9-8561-40B2-BCD9-6EDA8E96428D}">
      <dsp:nvSpPr>
        <dsp:cNvPr id="0" name=""/>
        <dsp:cNvSpPr/>
      </dsp:nvSpPr>
      <dsp:spPr>
        <a:xfrm>
          <a:off x="2905787" y="1480920"/>
          <a:ext cx="3638114" cy="34444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500" kern="1200" dirty="0"/>
        </a:p>
      </dsp:txBody>
      <dsp:txXfrm>
        <a:off x="3438576" y="1985345"/>
        <a:ext cx="2572536" cy="2435578"/>
      </dsp:txXfrm>
    </dsp:sp>
    <dsp:sp modelId="{C6365A3D-09D0-47C9-8A63-A427DF9A02DE}">
      <dsp:nvSpPr>
        <dsp:cNvPr id="0" name=""/>
        <dsp:cNvSpPr/>
      </dsp:nvSpPr>
      <dsp:spPr>
        <a:xfrm>
          <a:off x="3898146" y="-69424"/>
          <a:ext cx="1653395" cy="147195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baseline="0" dirty="0"/>
            <a:t>0100 ОБЩЕГОСУДАРСТВЕННЫЕ</a:t>
          </a:r>
          <a:r>
            <a:rPr lang="ru-RU" sz="700" b="1" kern="1200" dirty="0"/>
            <a:t> </a:t>
          </a:r>
          <a:r>
            <a:rPr lang="ru-RU" sz="1400" b="1" kern="1200" baseline="0" dirty="0"/>
            <a:t>ВОПРОСЫ</a:t>
          </a:r>
          <a:endParaRPr lang="ru-RU" sz="1400" kern="1200" baseline="0" dirty="0"/>
        </a:p>
      </dsp:txBody>
      <dsp:txXfrm>
        <a:off x="4140280" y="146138"/>
        <a:ext cx="1169127" cy="1040827"/>
      </dsp:txXfrm>
    </dsp:sp>
    <dsp:sp modelId="{B4A6CA05-C15E-49ED-8E71-D691E57DC168}">
      <dsp:nvSpPr>
        <dsp:cNvPr id="0" name=""/>
        <dsp:cNvSpPr/>
      </dsp:nvSpPr>
      <dsp:spPr>
        <a:xfrm>
          <a:off x="5498344" y="443739"/>
          <a:ext cx="1434933" cy="141451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baseline="0" dirty="0"/>
            <a:t>0200 НАЦИОНАЛЬНАЯ</a:t>
          </a:r>
          <a:r>
            <a:rPr lang="ru-RU" sz="1400" b="1" kern="1200" dirty="0"/>
            <a:t> ОБОРОНА</a:t>
          </a:r>
          <a:endParaRPr lang="ru-RU" sz="1400" kern="1200" dirty="0"/>
        </a:p>
      </dsp:txBody>
      <dsp:txXfrm>
        <a:off x="5708485" y="650889"/>
        <a:ext cx="1014651" cy="1000211"/>
      </dsp:txXfrm>
    </dsp:sp>
    <dsp:sp modelId="{5F2E875E-195C-4307-8CD9-9E3CF1A29AD8}">
      <dsp:nvSpPr>
        <dsp:cNvPr id="0" name=""/>
        <dsp:cNvSpPr/>
      </dsp:nvSpPr>
      <dsp:spPr>
        <a:xfrm>
          <a:off x="6371528" y="1785447"/>
          <a:ext cx="1531502" cy="126767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baseline="0" dirty="0"/>
            <a:t>0300 НАЦИОНАЛЬНАЯ БЕЗОПАСНОСТЬ И ПРАВООХРАНИТЕЛЬНАЯ ДЕЯТЕЛЬНОСТЬ</a:t>
          </a:r>
          <a:endParaRPr lang="ru-RU" sz="1000" kern="1200" baseline="0" dirty="0"/>
        </a:p>
      </dsp:txBody>
      <dsp:txXfrm>
        <a:off x="6595811" y="1971094"/>
        <a:ext cx="1082936" cy="896385"/>
      </dsp:txXfrm>
    </dsp:sp>
    <dsp:sp modelId="{15F63018-FDEF-4D1B-8EAA-90E906EFC8E3}">
      <dsp:nvSpPr>
        <dsp:cNvPr id="0" name=""/>
        <dsp:cNvSpPr/>
      </dsp:nvSpPr>
      <dsp:spPr>
        <a:xfrm>
          <a:off x="6394400" y="3386537"/>
          <a:ext cx="1406030" cy="114774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baseline="0" dirty="0"/>
            <a:t>0400 НАЦИОНАЛЬНАЯ ЭКОНОМИКА</a:t>
          </a:r>
          <a:endParaRPr lang="ru-RU" sz="1400" kern="1200" baseline="0" dirty="0"/>
        </a:p>
      </dsp:txBody>
      <dsp:txXfrm>
        <a:off x="6600308" y="3554621"/>
        <a:ext cx="994214" cy="811581"/>
      </dsp:txXfrm>
    </dsp:sp>
    <dsp:sp modelId="{E7B67CDD-A397-4986-AA1C-8A51DB837A90}">
      <dsp:nvSpPr>
        <dsp:cNvPr id="0" name=""/>
        <dsp:cNvSpPr/>
      </dsp:nvSpPr>
      <dsp:spPr>
        <a:xfrm>
          <a:off x="5388541" y="4554897"/>
          <a:ext cx="1654539" cy="140075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6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6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6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6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baseline="0" dirty="0"/>
            <a:t>0500 ЖИЛИЩНО-КОММУНАЛЬНОЕ ХОЗЯЙСТВО</a:t>
          </a:r>
          <a:endParaRPr lang="ru-RU" sz="1400" kern="1200" baseline="0" dirty="0"/>
        </a:p>
      </dsp:txBody>
      <dsp:txXfrm>
        <a:off x="5630843" y="4760033"/>
        <a:ext cx="1169935" cy="990482"/>
      </dsp:txXfrm>
    </dsp:sp>
    <dsp:sp modelId="{D7237809-B600-4C2F-8119-34DC20816314}">
      <dsp:nvSpPr>
        <dsp:cNvPr id="0" name=""/>
        <dsp:cNvSpPr/>
      </dsp:nvSpPr>
      <dsp:spPr>
        <a:xfrm>
          <a:off x="4105046" y="5345390"/>
          <a:ext cx="1239595" cy="78865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baseline="0" dirty="0"/>
            <a:t>0700 ОБРАЗОВАНИЕ</a:t>
          </a:r>
          <a:endParaRPr lang="ru-RU" sz="1400" kern="1200" baseline="0" dirty="0"/>
        </a:p>
      </dsp:txBody>
      <dsp:txXfrm>
        <a:off x="4286580" y="5460886"/>
        <a:ext cx="876527" cy="557666"/>
      </dsp:txXfrm>
    </dsp:sp>
    <dsp:sp modelId="{19685C74-16CF-4C11-902E-AA875D7DCB79}">
      <dsp:nvSpPr>
        <dsp:cNvPr id="0" name=""/>
        <dsp:cNvSpPr/>
      </dsp:nvSpPr>
      <dsp:spPr>
        <a:xfrm>
          <a:off x="2501111" y="4617628"/>
          <a:ext cx="1465532" cy="127529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0800 КУЛЬТУРА, КИНЕМАТОГРАФИЯ</a:t>
          </a:r>
          <a:endParaRPr lang="ru-RU" sz="1400" kern="1200" dirty="0"/>
        </a:p>
      </dsp:txBody>
      <dsp:txXfrm>
        <a:off x="2715733" y="4804390"/>
        <a:ext cx="1036288" cy="901768"/>
      </dsp:txXfrm>
    </dsp:sp>
    <dsp:sp modelId="{DFD088E3-0232-4A55-BEBB-CE84C62A1BB3}">
      <dsp:nvSpPr>
        <dsp:cNvPr id="0" name=""/>
        <dsp:cNvSpPr/>
      </dsp:nvSpPr>
      <dsp:spPr>
        <a:xfrm>
          <a:off x="1504773" y="3223600"/>
          <a:ext cx="1535565" cy="139391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1000 </a:t>
          </a:r>
          <a:r>
            <a:rPr lang="ru-RU" sz="1200" b="1" kern="1200" dirty="0"/>
            <a:t>СОЦИАЛЬНАЯ ПОЛИТИКА</a:t>
          </a:r>
          <a:endParaRPr lang="ru-RU" sz="1200" kern="1200" dirty="0"/>
        </a:p>
      </dsp:txBody>
      <dsp:txXfrm>
        <a:off x="1729651" y="3427734"/>
        <a:ext cx="1085809" cy="985643"/>
      </dsp:txXfrm>
    </dsp:sp>
    <dsp:sp modelId="{3C96D23F-372D-4693-850A-FB6B3F880043}">
      <dsp:nvSpPr>
        <dsp:cNvPr id="0" name=""/>
        <dsp:cNvSpPr/>
      </dsp:nvSpPr>
      <dsp:spPr>
        <a:xfrm>
          <a:off x="1509910" y="1798715"/>
          <a:ext cx="1604997" cy="124114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1100 ФИЗИЧЕСКАЯ КУЛЬТУРА И СПОРТ</a:t>
          </a:r>
          <a:endParaRPr lang="ru-RU" sz="1200" kern="1200" dirty="0"/>
        </a:p>
      </dsp:txBody>
      <dsp:txXfrm>
        <a:off x="1744956" y="1980476"/>
        <a:ext cx="1134905" cy="877621"/>
      </dsp:txXfrm>
    </dsp:sp>
    <dsp:sp modelId="{625201E0-5ED8-4FA9-A6B2-B3EC6DA56D9C}">
      <dsp:nvSpPr>
        <dsp:cNvPr id="0" name=""/>
        <dsp:cNvSpPr/>
      </dsp:nvSpPr>
      <dsp:spPr>
        <a:xfrm>
          <a:off x="2457668" y="470281"/>
          <a:ext cx="1552418" cy="136142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6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6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6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6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1400 МЕЖБЮДЖЕТНЫЕ ТРАНСФЕРТЫ</a:t>
          </a:r>
          <a:endParaRPr lang="ru-RU" sz="1200" kern="1200" dirty="0"/>
        </a:p>
      </dsp:txBody>
      <dsp:txXfrm>
        <a:off x="2685014" y="669658"/>
        <a:ext cx="1097726" cy="9626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73AFDA-07CF-4619-B092-B1FBEFF2A789}">
      <dsp:nvSpPr>
        <dsp:cNvPr id="0" name=""/>
        <dsp:cNvSpPr/>
      </dsp:nvSpPr>
      <dsp:spPr>
        <a:xfrm>
          <a:off x="2296277" y="-4978"/>
          <a:ext cx="5094501" cy="377573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accent2">
                  <a:lumMod val="50000"/>
                </a:schemeClr>
              </a:solidFill>
            </a:rPr>
            <a:t>Муниципальная программа -</a:t>
          </a:r>
          <a:r>
            <a:rPr lang="ru-RU" sz="1400" kern="1200" dirty="0">
              <a:solidFill>
                <a:schemeClr val="accent2">
                  <a:lumMod val="50000"/>
                </a:schemeClr>
              </a:solidFill>
            </a:rPr>
            <a:t>это документ, определяющий: цели и задачи муниципальной политики в определенной сфере; способы их достижения; примерные объемы используемых финансовых ресурсов</a:t>
          </a:r>
          <a:r>
            <a:rPr lang="ru-RU" sz="1400" kern="1200" dirty="0"/>
            <a:t>. </a:t>
          </a:r>
        </a:p>
      </dsp:txBody>
      <dsp:txXfrm>
        <a:off x="2975544" y="655775"/>
        <a:ext cx="3735967" cy="1699081"/>
      </dsp:txXfrm>
    </dsp:sp>
    <dsp:sp modelId="{5A248F87-B572-4F5F-9DA7-AEBDAA92A85D}">
      <dsp:nvSpPr>
        <dsp:cNvPr id="0" name=""/>
        <dsp:cNvSpPr/>
      </dsp:nvSpPr>
      <dsp:spPr>
        <a:xfrm>
          <a:off x="4878411" y="2189220"/>
          <a:ext cx="3914218" cy="31473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rgbClr val="9C3F1A"/>
              </a:solidFill>
            </a:rPr>
            <a:t>Муниципальная программа  о</a:t>
          </a:r>
          <a:r>
            <a:rPr lang="ru-RU" sz="1200" kern="1200" dirty="0">
              <a:solidFill>
                <a:srgbClr val="9C3F1A"/>
              </a:solidFill>
            </a:rPr>
            <a:t>бъединяет все финансовые и иные ресурсы, планируемые на достижение определенной стратегической цели социально-экономического развития</a:t>
          </a:r>
        </a:p>
      </dsp:txBody>
      <dsp:txXfrm>
        <a:off x="6075509" y="3002282"/>
        <a:ext cx="2348531" cy="1731035"/>
      </dsp:txXfrm>
    </dsp:sp>
    <dsp:sp modelId="{1943B692-3285-4B5F-B4BB-6B9F9E89A0A2}">
      <dsp:nvSpPr>
        <dsp:cNvPr id="0" name=""/>
        <dsp:cNvSpPr/>
      </dsp:nvSpPr>
      <dsp:spPr>
        <a:xfrm>
          <a:off x="569070" y="2145692"/>
          <a:ext cx="4100446" cy="31473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Муниципальная программа </a:t>
          </a:r>
          <a:r>
            <a:rPr lang="ru-RU" sz="1400" kern="1200" dirty="0">
              <a:solidFill>
                <a:schemeClr val="accent2">
                  <a:lumMod val="75000"/>
                </a:schemeClr>
              </a:solidFill>
              <a:latin typeface="+mn-lt"/>
            </a:rPr>
            <a:t>разрабатывается на срок 6 лет и более. В 2022 году в Хомутовском сельском поселении продолжилась реализация 6 муниципальных программ</a:t>
          </a:r>
        </a:p>
      </dsp:txBody>
      <dsp:txXfrm>
        <a:off x="955196" y="2958754"/>
        <a:ext cx="2460267" cy="17310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73AFDA-07CF-4619-B092-B1FBEFF2A789}">
      <dsp:nvSpPr>
        <dsp:cNvPr id="0" name=""/>
        <dsp:cNvSpPr/>
      </dsp:nvSpPr>
      <dsp:spPr>
        <a:xfrm>
          <a:off x="2296277" y="-4978"/>
          <a:ext cx="5094501" cy="377573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Муниципальный долг - о</a:t>
          </a:r>
          <a:r>
            <a:rPr lang="ru-RU" sz="1400" kern="1200" dirty="0"/>
            <a:t>бязательства публично-правового образования по полученным кредитам, выпущенным ценным бумагам, предоставленным гарантиям перед третьими лицами.</a:t>
          </a:r>
        </a:p>
      </dsp:txBody>
      <dsp:txXfrm>
        <a:off x="2975544" y="655775"/>
        <a:ext cx="3735967" cy="1699081"/>
      </dsp:txXfrm>
    </dsp:sp>
    <dsp:sp modelId="{5A248F87-B572-4F5F-9DA7-AEBDAA92A85D}">
      <dsp:nvSpPr>
        <dsp:cNvPr id="0" name=""/>
        <dsp:cNvSpPr/>
      </dsp:nvSpPr>
      <dsp:spPr>
        <a:xfrm>
          <a:off x="4878411" y="2189220"/>
          <a:ext cx="3914218" cy="31473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Муниципальный долг возникает в силу осуществления заимствований для: финансирования дефицита и погашения долговых обязательств (банковские кредиты;  бюджетные кредиты; - размещение ценных бумаг;  предоставление гарантий.)</a:t>
          </a:r>
          <a:endParaRPr lang="ru-RU" sz="1200" kern="1200" dirty="0">
            <a:solidFill>
              <a:srgbClr val="9C3F1A"/>
            </a:solidFill>
          </a:endParaRPr>
        </a:p>
      </dsp:txBody>
      <dsp:txXfrm>
        <a:off x="6075509" y="3002282"/>
        <a:ext cx="2348531" cy="1731035"/>
      </dsp:txXfrm>
    </dsp:sp>
    <dsp:sp modelId="{1943B692-3285-4B5F-B4BB-6B9F9E89A0A2}">
      <dsp:nvSpPr>
        <dsp:cNvPr id="0" name=""/>
        <dsp:cNvSpPr/>
      </dsp:nvSpPr>
      <dsp:spPr>
        <a:xfrm>
          <a:off x="569070" y="2145692"/>
          <a:ext cx="4100446" cy="31473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>
              <a:solidFill>
                <a:srgbClr val="9C3F1A"/>
              </a:solidFill>
            </a:rPr>
            <a:t>МУНИЦИПАЛЬНЫЙ ДОЛГ Хомутовского СЕЛЬСКОГО ПОСЕЛЕНИЯ - </a:t>
          </a:r>
          <a:r>
            <a:rPr lang="ru-RU" sz="1600" b="1" kern="1200" dirty="0">
              <a:solidFill>
                <a:srgbClr val="9C3F1A"/>
              </a:solidFill>
            </a:rPr>
            <a:t>сохраняется на нулевом уровне</a:t>
          </a:r>
          <a:endParaRPr lang="ru-RU" sz="1600" b="1" kern="1200" dirty="0">
            <a:solidFill>
              <a:srgbClr val="9C3F1A"/>
            </a:solidFill>
            <a:latin typeface="+mn-lt"/>
          </a:endParaRPr>
        </a:p>
      </dsp:txBody>
      <dsp:txXfrm>
        <a:off x="955196" y="2958754"/>
        <a:ext cx="2460267" cy="1731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/>
              <a:t>"Бюджет для граждан" Кагальницкого сельского поселения на 2018-2020 г.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40E5B-1CB9-4580-93BC-C2CF1E3D2348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B674A-7C8F-4C57-A65D-CA247B584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1845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/>
              <a:t>"Бюджет для граждан" Кагальницкого сельского поселения на 2018-2020 г.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7EB99-8221-44D9-8B1E-D793B7012433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F6759-9F0A-42D0-8926-FDDC031E75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625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64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844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73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7858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4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40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6983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591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6653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319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931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37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28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29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29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4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062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007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256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31.07.2018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29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31.07.2018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Администрация Кагальницкого сельского поселения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8701C8-391F-4157-BC10-997F6E686E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14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upload.wikimedia.org/wikipedia/commons/1/18/Flag_of_Kagalnitckoe_%28Kagalnitcky_rayon%29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openxmlformats.org/officeDocument/2006/relationships/image" Target="../media/image9.png"/><Relationship Id="rId5" Type="http://schemas.openxmlformats.org/officeDocument/2006/relationships/diagramColors" Target="../diagrams/colors3.xml"/><Relationship Id="rId10" Type="http://schemas.openxmlformats.org/officeDocument/2006/relationships/image" Target="../media/image8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sp14155@donpac.ru" TargetMode="Externa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upload.wikimedia.org/wikipedia/commons/1/18/Flag_of_Kagalnitckoe_%28Kagalnitcky_rayon%29.pn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12"/>
            <a:ext cx="12192000" cy="684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WordArt 5" descr="Бюджет для граждан&#10;Кагальницкого сельского&#10;поселения Кагальницкого района &#10;на 2018 год и плановый период &#10;2019 и 2020 годов&#10;"/>
          <p:cNvSpPr>
            <a:spLocks noChangeArrowheads="1" noChangeShapeType="1" noTextEdit="1"/>
          </p:cNvSpPr>
          <p:nvPr/>
        </p:nvSpPr>
        <p:spPr bwMode="auto">
          <a:xfrm>
            <a:off x="773724" y="253218"/>
            <a:ext cx="10550768" cy="34465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23"/>
              </a:avLst>
            </a:prstTxWarp>
          </a:bodyPr>
          <a:lstStyle/>
          <a:p>
            <a:pPr algn="ctr"/>
            <a:r>
              <a:rPr lang="ru-RU" sz="4200" b="1" kern="10" spc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2">
                    <a:lumMod val="9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anose="02040502050405020303" pitchFamily="18" charset="0"/>
              </a:rPr>
              <a:t>Хомутовское сельское поселение</a:t>
            </a:r>
          </a:p>
          <a:p>
            <a:pPr algn="ctr">
              <a:buClr>
                <a:schemeClr val="accent6">
                  <a:lumMod val="75000"/>
                </a:schemeClr>
              </a:buClr>
              <a:defRPr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Отчет об исполнении бюджета </a:t>
            </a:r>
          </a:p>
          <a:p>
            <a:pPr algn="ctr">
              <a:buClr>
                <a:schemeClr val="accent6">
                  <a:lumMod val="75000"/>
                </a:schemeClr>
              </a:buClr>
              <a:defRPr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Хомутовского сельского поселения Кагальницкого района</a:t>
            </a:r>
          </a:p>
          <a:p>
            <a:pPr algn="ctr">
              <a:buClr>
                <a:schemeClr val="accent6">
                  <a:lumMod val="75000"/>
                </a:schemeClr>
              </a:buClr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2022 год</a:t>
            </a:r>
          </a:p>
          <a:p>
            <a:pPr algn="ctr">
              <a:buClr>
                <a:schemeClr val="accent6">
                  <a:lumMod val="75000"/>
                </a:schemeClr>
              </a:buClr>
              <a:defRPr/>
            </a:pPr>
            <a:endParaRPr lang="ru-RU" sz="3200" b="1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chemeClr val="accent6">
                  <a:lumMod val="75000"/>
                </a:schemeClr>
              </a:buClr>
              <a:defRPr/>
            </a:pPr>
            <a:endParaRPr lang="ru-RU" sz="32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chemeClr val="accent6">
                  <a:lumMod val="75000"/>
                </a:schemeClr>
              </a:buClr>
              <a:defRPr/>
            </a:pPr>
            <a:endParaRPr lang="ru-RU" sz="1400" b="1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accent5">
                  <a:lumMod val="50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WordArt 3" descr="Бюджет для граждан&#10;Кагальницкого сельского&#10;поселения Кагальницкого района &#10;на 2018 год и плановый период &#10;2019 и 2020 годов&#10;"/>
          <p:cNvSpPr>
            <a:spLocks noChangeArrowheads="1" noChangeShapeType="1" noTextEdit="1"/>
          </p:cNvSpPr>
          <p:nvPr/>
        </p:nvSpPr>
        <p:spPr bwMode="auto">
          <a:xfrm>
            <a:off x="1992169" y="3954463"/>
            <a:ext cx="8439150" cy="285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1000" b="1" kern="10" spc="0" dirty="0">
                <a:ln w="31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bg2">
                    <a:lumMod val="9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anose="02040502050405020303" pitchFamily="18" charset="0"/>
              </a:rPr>
              <a:t>(к решению Собрания </a:t>
            </a:r>
            <a:r>
              <a:rPr lang="ru-RU" sz="1000" b="1" kern="10" spc="0" dirty="0" err="1">
                <a:ln w="31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bg2">
                    <a:lumMod val="9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anose="02040502050405020303" pitchFamily="18" charset="0"/>
              </a:rPr>
              <a:t>депутатовХомутовского</a:t>
            </a:r>
            <a:r>
              <a:rPr lang="ru-RU" sz="1000" b="1" kern="10" spc="0" dirty="0">
                <a:ln w="31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bg2">
                    <a:lumMod val="9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anose="02040502050405020303" pitchFamily="18" charset="0"/>
              </a:rPr>
              <a:t> сельского поселения от 28.03.2022 № 33 </a:t>
            </a:r>
          </a:p>
          <a:p>
            <a:pPr algn="ctr" rtl="0">
              <a:buNone/>
            </a:pPr>
            <a:r>
              <a:rPr lang="ru-RU" sz="1000" b="1" kern="10" spc="0" dirty="0">
                <a:ln w="31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bg2">
                    <a:lumMod val="9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anose="02040502050405020303" pitchFamily="18" charset="0"/>
              </a:rPr>
              <a:t>«Об утверждении отчета об исполнении бюджета</a:t>
            </a:r>
          </a:p>
        </p:txBody>
      </p:sp>
      <p:sp>
        <p:nvSpPr>
          <p:cNvPr id="6" name="WordArt 4" descr="Бюджет для граждан&#10;Кагальницкого сельского&#10;поселения Кагальницкого района &#10;на 2018 год и плановый период &#10;2019 и 2020 годов&#10;"/>
          <p:cNvSpPr>
            <a:spLocks noChangeArrowheads="1" noChangeShapeType="1" noTextEdit="1"/>
          </p:cNvSpPr>
          <p:nvPr/>
        </p:nvSpPr>
        <p:spPr bwMode="auto">
          <a:xfrm>
            <a:off x="2076306" y="4306010"/>
            <a:ext cx="8500254" cy="1593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000" b="1" kern="10" dirty="0">
                <a:ln w="31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bg2">
                    <a:lumMod val="9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anose="02040502050405020303" pitchFamily="18" charset="0"/>
              </a:rPr>
              <a:t> Хомутовского сельского поселения Кагальницкого </a:t>
            </a:r>
            <a:r>
              <a:rPr lang="ru-RU" sz="1000" b="1" kern="10" spc="0" dirty="0">
                <a:ln w="31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bg2">
                    <a:lumMod val="9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anose="02040502050405020303" pitchFamily="18" charset="0"/>
              </a:rPr>
              <a:t>района за 2022год»)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79419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                                                    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002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37897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8387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524780922"/>
              </p:ext>
            </p:extLst>
          </p:nvPr>
        </p:nvGraphicFramePr>
        <p:xfrm>
          <a:off x="1550894" y="1842247"/>
          <a:ext cx="10080812" cy="4652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6"/>
          <p:cNvSpPr txBox="1">
            <a:spLocks/>
          </p:cNvSpPr>
          <p:nvPr/>
        </p:nvSpPr>
        <p:spPr>
          <a:xfrm>
            <a:off x="2601890" y="211733"/>
            <a:ext cx="8911687" cy="91497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Структура</a:t>
            </a:r>
            <a:r>
              <a:rPr kumimoji="0" lang="ru-RU" altLang="ru-RU" sz="1800" b="1" i="0" u="none" strike="noStrike" kern="1200" cap="none" spc="0" normalizeH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доходов бюджета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Хомутовского </a:t>
            </a: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сельского поселения за 2022 год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62884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2701567" y="606003"/>
            <a:ext cx="8911687" cy="77917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налоговых доходов </a:t>
            </a:r>
            <a:b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Хомутовского 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за 2022 год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778789D9-B87C-462D-84FD-7D0003332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897598"/>
              </p:ext>
            </p:extLst>
          </p:nvPr>
        </p:nvGraphicFramePr>
        <p:xfrm>
          <a:off x="2607397" y="2154444"/>
          <a:ext cx="9053466" cy="500144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844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5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5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87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888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План,</a:t>
                      </a:r>
                    </a:p>
                    <a:p>
                      <a:pPr algn="ctr"/>
                      <a:r>
                        <a:rPr lang="ru-RU" sz="1200" b="1" dirty="0" err="1">
                          <a:latin typeface="Times New Roman" pitchFamily="18" charset="0"/>
                          <a:cs typeface="Times New Roman" pitchFamily="18" charset="0"/>
                        </a:rPr>
                        <a:t>тыс,руб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Факт,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%  </a:t>
                      </a:r>
                      <a:r>
                        <a:rPr lang="ru-RU" sz="1200" b="1" dirty="0" err="1">
                          <a:latin typeface="Times New Roman" pitchFamily="18" charset="0"/>
                          <a:cs typeface="Times New Roman" pitchFamily="18" charset="0"/>
                        </a:rPr>
                        <a:t>испол-нения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783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Налоги на прибыль,</a:t>
                      </a:r>
                      <a:r>
                        <a:rPr lang="ru-RU" sz="1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доходы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1105,7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1396,8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126,3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26,6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472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- НДФЛ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1105,7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1396,8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126,3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26,6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141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1764,9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1796,1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>
                          <a:latin typeface="Times New Roman" pitchFamily="18" charset="0"/>
                          <a:cs typeface="Times New Roman" pitchFamily="18" charset="0"/>
                        </a:rPr>
                        <a:t>34,2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592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- ЕСХН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1764,9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1796,1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>
                          <a:latin typeface="Times New Roman" pitchFamily="18" charset="0"/>
                          <a:cs typeface="Times New Roman" pitchFamily="18" charset="0"/>
                        </a:rPr>
                        <a:t>34,2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0789"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1967,2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2045,7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104,0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0" dirty="0">
                          <a:latin typeface="Times New Roman" pitchFamily="18" charset="0"/>
                          <a:cs typeface="Times New Roman" pitchFamily="18" charset="0"/>
                        </a:rPr>
                        <a:t>38,9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9359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- налог на имущество физических</a:t>
                      </a:r>
                      <a:r>
                        <a:rPr lang="ru-RU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 лиц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124,8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592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- земельный налог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1911,3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1975,9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>
                          <a:latin typeface="Times New Roman" pitchFamily="18" charset="0"/>
                          <a:cs typeface="Times New Roman" pitchFamily="18" charset="0"/>
                        </a:rPr>
                        <a:t>37,6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827">
                <a:tc>
                  <a:txBody>
                    <a:bodyPr/>
                    <a:lstStyle/>
                    <a:p>
                      <a:r>
                        <a:rPr lang="ru-RU" sz="1200" b="1" cap="all" baseline="0" dirty="0"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r>
                        <a:rPr lang="ru-RU" altLang="ru-RU" sz="1200" b="1" cap="al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налоговых доходов </a:t>
                      </a:r>
                      <a:endParaRPr lang="ru-RU" sz="1200" b="1" cap="all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4850,7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5252,5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108,3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80990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497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неналоговых доходов </a:t>
            </a:r>
            <a:b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Хомутовского 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за 2022год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778789D9-B87C-462D-84FD-7D0003332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770269"/>
              </p:ext>
            </p:extLst>
          </p:nvPr>
        </p:nvGraphicFramePr>
        <p:xfrm>
          <a:off x="2616450" y="2462262"/>
          <a:ext cx="9011670" cy="392329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706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8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0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387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План,</a:t>
                      </a:r>
                    </a:p>
                    <a:p>
                      <a:pPr algn="ctr"/>
                      <a:r>
                        <a:rPr lang="ru-RU" sz="1200" b="1" dirty="0" err="1">
                          <a:latin typeface="Times New Roman" pitchFamily="18" charset="0"/>
                          <a:cs typeface="Times New Roman" pitchFamily="18" charset="0"/>
                        </a:rPr>
                        <a:t>тыс,руб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Факт,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%  </a:t>
                      </a:r>
                      <a:r>
                        <a:rPr lang="ru-RU" sz="1200" b="1" dirty="0" err="1">
                          <a:latin typeface="Times New Roman" pitchFamily="18" charset="0"/>
                          <a:cs typeface="Times New Roman" pitchFamily="18" charset="0"/>
                        </a:rPr>
                        <a:t>испол-нения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396"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</a:t>
                      </a:r>
                      <a:r>
                        <a:rPr lang="ru-RU" sz="1200" b="1" i="0" baseline="0" dirty="0">
                          <a:latin typeface="Times New Roman" pitchFamily="18" charset="0"/>
                          <a:cs typeface="Times New Roman" pitchFamily="18" charset="0"/>
                        </a:rPr>
                        <a:t> в</a:t>
                      </a:r>
                      <a:r>
                        <a:rPr lang="ru-RU" sz="1200" b="1" i="0" dirty="0">
                          <a:latin typeface="Times New Roman" pitchFamily="18" charset="0"/>
                          <a:cs typeface="Times New Roman" pitchFamily="18" charset="0"/>
                        </a:rPr>
                        <a:t> государственной и муниципальной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59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Доходы от арендной платы за передачу в возмездное пользование муниципального имущества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6345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возмещения ущерба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6345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345">
                <a:tc>
                  <a:txBody>
                    <a:bodyPr/>
                    <a:lstStyle/>
                    <a:p>
                      <a:r>
                        <a:rPr lang="ru-RU" sz="1200" b="1" cap="all" baseline="0" dirty="0">
                          <a:latin typeface="Times New Roman" pitchFamily="18" charset="0"/>
                          <a:cs typeface="Times New Roman" pitchFamily="18" charset="0"/>
                        </a:rPr>
                        <a:t>Всего не</a:t>
                      </a:r>
                      <a:r>
                        <a:rPr lang="ru-RU" altLang="ru-RU" sz="1200" b="1" cap="al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налоговых доходов </a:t>
                      </a:r>
                      <a:endParaRPr lang="ru-RU" sz="1200" b="1" cap="all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ru-RU" sz="1200" b="1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i="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95636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6" name="Схема 5"/>
          <p:cNvGraphicFramePr/>
          <p:nvPr/>
        </p:nvGraphicFramePr>
        <p:xfrm>
          <a:off x="2387601" y="457200"/>
          <a:ext cx="9279466" cy="6011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95636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851092"/>
              </p:ext>
            </p:extLst>
          </p:nvPr>
        </p:nvGraphicFramePr>
        <p:xfrm>
          <a:off x="2070847" y="1842624"/>
          <a:ext cx="9318812" cy="398634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618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0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9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54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682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Наименование показателя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План, тыс.руб.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Факт, тыс.руб.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% исполнения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Удельный вес, 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772">
                <a:tc>
                  <a:txBody>
                    <a:bodyPr/>
                    <a:lstStyle/>
                    <a:p>
                      <a:r>
                        <a:rPr lang="ru-RU" sz="1200" b="1" dirty="0"/>
                        <a:t>Дотации на выравнивание бюджетной обеспеченности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2769,6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2769,6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91,8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942">
                <a:tc>
                  <a:txBody>
                    <a:bodyPr/>
                    <a:lstStyle/>
                    <a:p>
                      <a:r>
                        <a:rPr lang="ru-RU" sz="1200" b="1" dirty="0"/>
                        <a:t>Субвенции бюджетам муниципальных образований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102,4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102,4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6247">
                <a:tc>
                  <a:txBody>
                    <a:bodyPr/>
                    <a:lstStyle/>
                    <a:p>
                      <a:r>
                        <a:rPr lang="ru-RU" sz="1200" dirty="0"/>
                        <a:t>- на определение перечня должностных лиц, уполномоченных составлять протоколы об административных правонарушениях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7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- на осуществление первичного воинского учета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102,2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102,2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816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Дотация на поддержку мер по обеспечению сбалансированности бюджетов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145,1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145,1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0772"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463">
                <a:tc>
                  <a:txBody>
                    <a:bodyPr/>
                    <a:lstStyle/>
                    <a:p>
                      <a:r>
                        <a:rPr lang="ru-RU" sz="1200" b="1" dirty="0"/>
                        <a:t>ВСЕГО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3017,1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3017,1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Заголовок 6"/>
          <p:cNvSpPr txBox="1">
            <a:spLocks/>
          </p:cNvSpPr>
          <p:nvPr/>
        </p:nvSpPr>
        <p:spPr>
          <a:xfrm>
            <a:off x="2084295" y="664451"/>
            <a:ext cx="9359152" cy="91497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 algn="ctr" defTabSz="457200">
              <a:spcBef>
                <a:spcPct val="0"/>
              </a:spcBef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 поступления в бюджет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Хомутовского </a:t>
            </a: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сельского поселения за 2022год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09083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2322049" y="240334"/>
            <a:ext cx="8341469" cy="103265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b="1" dirty="0"/>
              <a:t>Расходы бюджета </a:t>
            </a:r>
            <a:r>
              <a:rPr lang="ru-RU" sz="1400" b="1" dirty="0"/>
              <a:t>– </a:t>
            </a:r>
            <a:r>
              <a:rPr lang="ru-RU" sz="1400" dirty="0"/>
              <a:t>выплачиваемые из бюджета денежные средства, за исключением средств, являющихся источниками финансирования дефицита бюджета.</a:t>
            </a:r>
          </a:p>
        </p:txBody>
      </p:sp>
      <p:graphicFrame>
        <p:nvGraphicFramePr>
          <p:cNvPr id="19" name="Схема 18"/>
          <p:cNvGraphicFramePr/>
          <p:nvPr/>
        </p:nvGraphicFramePr>
        <p:xfrm>
          <a:off x="2417481" y="1974726"/>
          <a:ext cx="9308353" cy="4766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Горизонтальный свиток 20"/>
          <p:cNvSpPr/>
          <p:nvPr/>
        </p:nvSpPr>
        <p:spPr>
          <a:xfrm>
            <a:off x="2375837" y="1369887"/>
            <a:ext cx="8341469" cy="49925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Группировка расходов бюджета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09083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16</a:t>
            </a:fld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2164976" y="793376"/>
          <a:ext cx="9412942" cy="6064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52365" y="3307080"/>
            <a:ext cx="1180336" cy="1213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78260" y="4495800"/>
            <a:ext cx="1121788" cy="104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32238" y="2316480"/>
            <a:ext cx="1141845" cy="1100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95359" y="4389120"/>
            <a:ext cx="1110950" cy="1102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83513" y="3489960"/>
            <a:ext cx="1046985" cy="1126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60658" y="2545080"/>
            <a:ext cx="1008419" cy="99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Горизонтальный свиток 12"/>
          <p:cNvSpPr/>
          <p:nvPr/>
        </p:nvSpPr>
        <p:spPr>
          <a:xfrm>
            <a:off x="2322049" y="240334"/>
            <a:ext cx="8341469" cy="49925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/>
              <a:t>Функциональная классификация расходов бюджета Хомутовского сельского поселения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86671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4" name="Заголовок 6"/>
          <p:cNvSpPr txBox="1">
            <a:spLocks/>
          </p:cNvSpPr>
          <p:nvPr/>
        </p:nvSpPr>
        <p:spPr>
          <a:xfrm>
            <a:off x="2093260" y="323793"/>
            <a:ext cx="9359152" cy="68921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 algn="ctr" defTabSz="457200">
              <a:spcBef>
                <a:spcPct val="0"/>
              </a:spcBef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за 2022 год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580570"/>
              </p:ext>
            </p:extLst>
          </p:nvPr>
        </p:nvGraphicFramePr>
        <p:xfrm>
          <a:off x="2093260" y="1390744"/>
          <a:ext cx="9448799" cy="445125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753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05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31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9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892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ФКР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Наименование показателя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План, тыс.руб.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Факт, тыс.руб.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% исполнения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Удельный вес, 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6774,9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6728,8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99,3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0200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102,2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102,2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0300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0500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 ХОЗЯЙСТВО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636,1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630,2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99,1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0800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КУЛЬТУРА, КИНЕМАТОГРАФИЯ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1413,6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1413,6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4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2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Всего расходов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9023,6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8971,5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99,4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86671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4" name="Заголовок 6"/>
          <p:cNvSpPr txBox="1">
            <a:spLocks/>
          </p:cNvSpPr>
          <p:nvPr/>
        </p:nvSpPr>
        <p:spPr>
          <a:xfrm>
            <a:off x="2093260" y="323793"/>
            <a:ext cx="9359152" cy="68921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 algn="ctr" defTabSz="457200">
              <a:spcBef>
                <a:spcPct val="0"/>
              </a:spcBef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по видам расходов за 2022 год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485868"/>
              </p:ext>
            </p:extLst>
          </p:nvPr>
        </p:nvGraphicFramePr>
        <p:xfrm>
          <a:off x="1924242" y="1152907"/>
          <a:ext cx="10523397" cy="594106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804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1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3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5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25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0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72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Наименование показателя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План, тыс.руб.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Факт, </a:t>
                      </a:r>
                      <a:r>
                        <a:rPr lang="ru-RU" sz="1200" dirty="0" err="1"/>
                        <a:t>тыс.руб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% исполнения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Удельный вес, 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4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5918,3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5918,0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 на выплаты персоналу государственных (муниципальных) органов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5918,3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5918,0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3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Закупка товаров, работ и услуг для обеспечения государственных (муниципальных) нужд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1554,5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Иные закупки товаров, работ и услуг для обеспечения государственных (муниципальных) нужд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1554,5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25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Межбюджетные трансферты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84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46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1413,6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1413,6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5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Субсидии бюджетным учреждениям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1413,6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1413,6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20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Иные бюджетные ассигнования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59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Уплата налогов, сборов и иных платежей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8224">
                <a:tc>
                  <a:txBody>
                    <a:bodyPr/>
                    <a:lstStyle/>
                    <a:p>
                      <a:pPr algn="l" fontAlgn="b"/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Всего расходов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9023,6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8971,5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99,4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80990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 Хомутовского сельского поселения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497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Хомутовского сельского поселения в 2021-2022 гг.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126592740"/>
              </p:ext>
            </p:extLst>
          </p:nvPr>
        </p:nvGraphicFramePr>
        <p:xfrm>
          <a:off x="2766786" y="1487109"/>
          <a:ext cx="7503886" cy="5027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015" y="486839"/>
            <a:ext cx="102624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4000" b="1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амое маленькое из 8-ми поселений Кагальницкого района Ростовской области. Общая площадь территории Хомутовского сельского поселения  составляет 11041  га., в том числе, площадь земель сельскохозяйственного назначения – 10705,3 га. Количество объектов налогообложения, имущества физических лиц составляет 688 объектов.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0765" y="2835797"/>
            <a:ext cx="96670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территории Хомутовского сельского поселения находятся 721 ЛПХ. Численность поселения 1304 человек.</a:t>
            </a:r>
          </a:p>
          <a:p>
            <a:pPr algn="just"/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состав поселения входят  4 населенных пункта:      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ст-ца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Хомутовская (численность – 962чел.) – является административном центром;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х. Красноармейский (численность 29 чел.);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х. Первомайский(численность 159 чел.).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х. Зеленая Роща (численность 153 чел.) </a:t>
            </a: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155501" y="0"/>
            <a:ext cx="7619999" cy="365125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Администрация Хомутовского сельского поселения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1771368" y="216825"/>
            <a:ext cx="6772274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Хомутовское сельское поселение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715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37897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8387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619714272"/>
              </p:ext>
            </p:extLst>
          </p:nvPr>
        </p:nvGraphicFramePr>
        <p:xfrm>
          <a:off x="1601694" y="1435847"/>
          <a:ext cx="10080812" cy="4652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6"/>
          <p:cNvSpPr txBox="1">
            <a:spLocks/>
          </p:cNvSpPr>
          <p:nvPr/>
        </p:nvSpPr>
        <p:spPr>
          <a:xfrm>
            <a:off x="2601890" y="211733"/>
            <a:ext cx="8911687" cy="91497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Структура</a:t>
            </a:r>
            <a:r>
              <a:rPr kumimoji="0" lang="ru-RU" altLang="ru-RU" sz="1800" b="1" i="0" u="none" strike="noStrike" kern="1200" cap="none" spc="0" normalizeH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расходов бюджета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Хомутовского </a:t>
            </a: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сельского поселения за 2022 год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23383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21</a:t>
            </a:fld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09815483"/>
              </p:ext>
            </p:extLst>
          </p:nvPr>
        </p:nvGraphicFramePr>
        <p:xfrm>
          <a:off x="1915886" y="1439333"/>
          <a:ext cx="959394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Горизонтальный свиток 4"/>
          <p:cNvSpPr/>
          <p:nvPr/>
        </p:nvSpPr>
        <p:spPr>
          <a:xfrm>
            <a:off x="2321170" y="295739"/>
            <a:ext cx="8750104" cy="80734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Что такое муниципальная программа?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83637" y="0"/>
            <a:ext cx="7619999" cy="365125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Администрация 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321169" y="436098"/>
            <a:ext cx="8159261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программных и не программных расходов бюджета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Хомутовского сельского поселения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138288" y="1694451"/>
            <a:ext cx="111469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38288" y="7723776"/>
            <a:ext cx="111469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535654790"/>
              </p:ext>
            </p:extLst>
          </p:nvPr>
        </p:nvGraphicFramePr>
        <p:xfrm>
          <a:off x="2989942" y="1439334"/>
          <a:ext cx="8171543" cy="5106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89471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69569" y="0"/>
            <a:ext cx="7619999" cy="365125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23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200822"/>
              </p:ext>
            </p:extLst>
          </p:nvPr>
        </p:nvGraphicFramePr>
        <p:xfrm>
          <a:off x="2241453" y="1229115"/>
          <a:ext cx="9417147" cy="4218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3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1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616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План, тыс.руб.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Факт, </a:t>
                      </a:r>
                      <a:r>
                        <a:rPr lang="ru-RU" sz="1200" dirty="0" err="1"/>
                        <a:t>тыс.руб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% исполнения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Удельный вес, 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Благоустройство территории Хомутовского сельского поселения</a:t>
                      </a:r>
                      <a:endParaRPr lang="ru-RU" sz="1400" b="1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636,1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630,2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99,0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7,2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Обеспечение общественного порядка и противодействие преступности</a:t>
                      </a:r>
                      <a:endParaRPr lang="ru-RU" sz="1400" b="1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15,0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15,0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100.0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0,2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61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79815" algn="l"/>
                        </a:tabLst>
                      </a:pPr>
                      <a:r>
                        <a:rPr lang="ru-RU" sz="1400" b="1" i="0" u="non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85,0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85,0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97,8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033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Развитие учреждений культуры Хомутовского сельского поселении </a:t>
                      </a:r>
                      <a:endParaRPr lang="ru-RU" sz="1400" b="1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1413,6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1413,6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100.0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16,3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just"/>
                      <a:r>
                        <a:rPr lang="ru-RU" sz="1400" b="1" i="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Развитие физической культуры и спорта в Хомутовском сельском поселении</a:t>
                      </a:r>
                      <a:endParaRPr lang="ru-RU" sz="1400" b="1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4,2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4,2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0,05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8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679815" algn="l"/>
                        </a:tabLst>
                      </a:pPr>
                      <a:r>
                        <a:rPr lang="ru-RU" sz="1400" b="1" i="0" u="non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Управление муниципальными финансами и создание условий для эффективного управления муниципальными финансами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6583,8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6542,7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99,4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75,3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929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8737,7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8690,6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99,5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Malgun Gothic" panose="020B0503020000020004" pitchFamily="34" charset="-127"/>
                          <a:cs typeface="+mn-cs"/>
                        </a:rPr>
                        <a:t>100.0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Горизонтальный свиток 4"/>
          <p:cNvSpPr/>
          <p:nvPr/>
        </p:nvSpPr>
        <p:spPr>
          <a:xfrm>
            <a:off x="2321170" y="295739"/>
            <a:ext cx="8750104" cy="67460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Расходы по муниципальным программы Хомутовского сельского поселения за 2022год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2734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23383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24</a:t>
            </a:fld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1915886" y="1439333"/>
          <a:ext cx="959394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Горизонтальный свиток 4"/>
          <p:cNvSpPr/>
          <p:nvPr/>
        </p:nvSpPr>
        <p:spPr>
          <a:xfrm>
            <a:off x="2321170" y="295739"/>
            <a:ext cx="8750104" cy="80734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b="1"/>
              <a:t>МУНИЦИПАЛЬН</a:t>
            </a:r>
            <a:r>
              <a:rPr lang="ru-RU" b="1" dirty="0"/>
              <a:t>ЫЙ ДОЛГ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089158" y="334042"/>
            <a:ext cx="8774460" cy="81886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Глоссарий (основные понятия и термины)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20800" y="1132117"/>
            <a:ext cx="106825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Администратор доходов бюджета </a:t>
            </a:r>
            <a:r>
              <a:rPr lang="ru-RU" sz="1200" dirty="0"/>
              <a:t>-орган государственной власти (местного самоуправления), орган управления государственным внебюджетным фондом, Центральный банк Российской Федерации, казенное учреждение, осуществляющий(ее): - контроль за правильностью исчисления, - полнотой и своевременностью уплаты, - начисление, - учет, - взыскание, - принятие решений о возврате (зачете) излишне уплаченных (взысканных) платежей, пеней и штрафов по ним, являющихся доходами бюджетов бюджетной системы РФ.</a:t>
            </a:r>
          </a:p>
          <a:p>
            <a:endParaRPr lang="ru-RU" sz="1200" dirty="0"/>
          </a:p>
          <a:p>
            <a:r>
              <a:rPr lang="ru-RU" sz="1200" b="1" dirty="0"/>
              <a:t>Бюджет</a:t>
            </a:r>
            <a:r>
              <a:rPr lang="ru-RU" sz="1200" dirty="0"/>
  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(иными словами, бюджет – это план доходов и расходов на определенный период). </a:t>
            </a:r>
          </a:p>
          <a:p>
            <a:endParaRPr lang="ru-RU" sz="1200" b="1" dirty="0"/>
          </a:p>
          <a:p>
            <a:r>
              <a:rPr lang="ru-RU" sz="1200" b="1" dirty="0"/>
              <a:t>Доходы бюджета </a:t>
            </a:r>
            <a:r>
              <a:rPr lang="ru-RU" sz="1200" dirty="0"/>
              <a:t>– поступающие от населения, организаций, учреждений в бюджет денежные средства в виде: налогов, неналоговых поступлений (пошлины, доходы от продажи имущества, штрафы и т.п.), безвозмездных поступлений, доходов от предпринимательской деятельности бюджетных организаций. </a:t>
            </a:r>
          </a:p>
          <a:p>
            <a:endParaRPr lang="ru-RU" sz="1200" b="1" dirty="0"/>
          </a:p>
          <a:p>
            <a:r>
              <a:rPr lang="ru-RU" sz="1200" b="1" dirty="0"/>
              <a:t>Расходы бюджета </a:t>
            </a:r>
            <a:r>
              <a:rPr lang="ru-RU" sz="1200" dirty="0"/>
              <a:t>– выплачиваемые из бюджета денежные средства. </a:t>
            </a:r>
          </a:p>
          <a:p>
            <a:endParaRPr lang="ru-RU" sz="1200" b="1" dirty="0"/>
          </a:p>
          <a:p>
            <a:r>
              <a:rPr lang="ru-RU" sz="1200" b="1" dirty="0" err="1"/>
              <a:t>Профицит</a:t>
            </a:r>
            <a:r>
              <a:rPr lang="ru-RU" sz="1200" b="1" dirty="0"/>
              <a:t> бюджета </a:t>
            </a:r>
            <a:r>
              <a:rPr lang="ru-RU" sz="1200" dirty="0"/>
              <a:t>- превышение доходов бюджета над его расходами.</a:t>
            </a:r>
          </a:p>
          <a:p>
            <a:endParaRPr lang="ru-RU" sz="1200" b="1" dirty="0"/>
          </a:p>
          <a:p>
            <a:r>
              <a:rPr lang="ru-RU" sz="1200" b="1" dirty="0"/>
              <a:t>Источники финансирования дефицита бюджета </a:t>
            </a:r>
            <a:r>
              <a:rPr lang="ru-RU" sz="1200" dirty="0"/>
              <a:t>- средства, привлекаемые в бюджет для покрытия дефицита (банковские кредиты, бюджетные кредиты, ценные бумаги и др. источники).</a:t>
            </a:r>
          </a:p>
          <a:p>
            <a:endParaRPr lang="ru-RU" sz="1200" b="1" dirty="0"/>
          </a:p>
          <a:p>
            <a:r>
              <a:rPr lang="ru-RU" sz="1200" b="1" dirty="0"/>
              <a:t>Межбюджетные трансферты </a:t>
            </a:r>
            <a:r>
              <a:rPr lang="ru-RU" sz="1200" dirty="0"/>
              <a:t>- средства, предоставляемые одним бюджетом бюджетной системы РФ другому бюджету в виде дотаций, субсидий, субвенций.</a:t>
            </a:r>
          </a:p>
          <a:p>
            <a:r>
              <a:rPr lang="ru-RU" sz="1200" b="1" dirty="0"/>
              <a:t> </a:t>
            </a:r>
          </a:p>
          <a:p>
            <a:r>
              <a:rPr lang="ru-RU" sz="1200" b="1" dirty="0"/>
              <a:t>Дотации </a:t>
            </a:r>
            <a:r>
              <a:rPr lang="ru-RU" sz="1200" dirty="0"/>
              <a:t>- межбюджетные трансферты, предоставляемые на безвозмездной и безвозвратной основе без установления направлений и (или) условий их использования. </a:t>
            </a:r>
            <a:r>
              <a:rPr lang="ru-RU" sz="1200" b="1" dirty="0"/>
              <a:t>Субсидии</a:t>
            </a:r>
            <a:r>
              <a:rPr lang="ru-RU" sz="1200" dirty="0"/>
              <a:t> – межбюджетные трансферты, предоставляемые в целях </a:t>
            </a:r>
            <a:r>
              <a:rPr lang="ru-RU" sz="1200" dirty="0" err="1"/>
              <a:t>софинансирования</a:t>
            </a:r>
            <a:r>
              <a:rPr lang="ru-RU" sz="1200" dirty="0"/>
              <a:t> расходных обязательств нижестоящего бюджета. </a:t>
            </a:r>
          </a:p>
          <a:p>
            <a:endParaRPr lang="ru-RU" sz="1200" b="1" dirty="0"/>
          </a:p>
          <a:p>
            <a:r>
              <a:rPr lang="ru-RU" sz="1200" b="1" dirty="0"/>
              <a:t>Субвенции</a:t>
            </a:r>
            <a:r>
              <a:rPr lang="ru-RU" sz="1200" dirty="0"/>
              <a:t> - межбюджетные трансферты, предоставляемые местным бюджетам в целях финансирования переданных полномочий.</a:t>
            </a:r>
          </a:p>
          <a:p>
            <a:endParaRPr lang="ru-RU" sz="1200" b="1" dirty="0"/>
          </a:p>
          <a:p>
            <a:r>
              <a:rPr lang="ru-RU" sz="1200" b="1" dirty="0"/>
              <a:t>Бюджетная смета </a:t>
            </a:r>
            <a:r>
              <a:rPr lang="ru-RU" sz="1200" dirty="0"/>
              <a:t>- документ, устанавливающий лимиты бюджетных обязательств казенного учреждения.</a:t>
            </a:r>
          </a:p>
          <a:p>
            <a:r>
              <a:rPr lang="ru-RU" sz="1200" b="1" dirty="0"/>
              <a:t> </a:t>
            </a:r>
          </a:p>
        </p:txBody>
      </p:sp>
      <p:sp>
        <p:nvSpPr>
          <p:cNvPr id="7" name="Нижний колонтитул 1"/>
          <p:cNvSpPr txBox="1">
            <a:spLocks/>
          </p:cNvSpPr>
          <p:nvPr/>
        </p:nvSpPr>
        <p:spPr>
          <a:xfrm>
            <a:off x="169569" y="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Администрация  Хомутовского сельского поселения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37898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55801" y="302359"/>
            <a:ext cx="9550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Бюджетная роспись </a:t>
            </a:r>
            <a:r>
              <a:rPr lang="ru-RU" sz="1200" dirty="0"/>
              <a:t>– документ, который составляется и ведется: главным распорядителем бюджетных средств – в целях исполнения бюджета в части расходов: главным администратором источников финансирования дефицита бюджета – в целях исполнения бюджета в части источников финансирования дефицита бюджета. </a:t>
            </a:r>
          </a:p>
          <a:p>
            <a:endParaRPr lang="ru-RU" sz="1200" b="1" dirty="0"/>
          </a:p>
          <a:p>
            <a:r>
              <a:rPr lang="ru-RU" sz="1200" b="1" dirty="0"/>
              <a:t>Государственный или муниципальный долг - о</a:t>
            </a:r>
            <a:r>
              <a:rPr lang="ru-RU" sz="1200" dirty="0"/>
              <a:t>бязательства публично-правового образования по полученным кредитам, выпущенным ценным бумагам, предоставленным гарантиям перед третьими лицами. </a:t>
            </a:r>
          </a:p>
          <a:p>
            <a:endParaRPr lang="ru-RU" sz="1200" b="1" dirty="0"/>
          </a:p>
          <a:p>
            <a:r>
              <a:rPr lang="ru-RU" sz="1200" b="1" dirty="0"/>
              <a:t>Государственная программа - с</a:t>
            </a:r>
            <a:r>
              <a:rPr lang="ru-RU" sz="1200" dirty="0"/>
              <a:t>истема мероприятий и инструментов государственной политики, обеспечивающих в рамках реализации ключевых государственных функций достижение приоритетов и целей государственной политики в сфере социально-экономического развития и безопасности. </a:t>
            </a:r>
            <a:r>
              <a:rPr lang="ru-RU" sz="1200" b="1" dirty="0" err="1"/>
              <a:t>Непрограммные</a:t>
            </a:r>
            <a:r>
              <a:rPr lang="ru-RU" sz="1200" b="1" dirty="0"/>
              <a:t> расходы </a:t>
            </a:r>
            <a:r>
              <a:rPr lang="ru-RU" sz="1200" dirty="0"/>
              <a:t>– </a:t>
            </a:r>
            <a:r>
              <a:rPr lang="ru-RU" sz="1200" dirty="0" err="1"/>
              <a:t>расходы</a:t>
            </a:r>
            <a:r>
              <a:rPr lang="ru-RU" sz="1200" dirty="0"/>
              <a:t>, не включённые в государственные программы. </a:t>
            </a:r>
            <a:r>
              <a:rPr lang="ru-RU" sz="1200" b="1" dirty="0"/>
              <a:t>Дефицит бюджета </a:t>
            </a:r>
            <a:r>
              <a:rPr lang="ru-RU" sz="1200" dirty="0"/>
              <a:t>- превышение расходов бюджета над его доходами. </a:t>
            </a:r>
          </a:p>
          <a:p>
            <a:endParaRPr lang="ru-RU" sz="1200" b="1" dirty="0"/>
          </a:p>
          <a:p>
            <a:r>
              <a:rPr lang="ru-RU" sz="1200" b="1" dirty="0"/>
              <a:t>Главный распорядитель бюджетных средств (ГРБС) </a:t>
            </a:r>
            <a:r>
              <a:rPr lang="ru-RU" sz="1200" dirty="0"/>
              <a:t>– орган государственной власти, орган управления государственным внебюджетным фондом, напрямую получающий средства из бюджета и наделенный правом распределять их между подведомственными распорядителями и получателями бюджетных средств. Бюджетное обязательство – расходные обязательства, подлежащие исполнению в соответствующем финансовом году.</a:t>
            </a:r>
          </a:p>
          <a:p>
            <a:r>
              <a:rPr lang="ru-RU" sz="1200" dirty="0"/>
              <a:t> </a:t>
            </a:r>
          </a:p>
          <a:p>
            <a:r>
              <a:rPr lang="ru-RU" sz="1200" b="1" dirty="0"/>
              <a:t>Бюджетные ассигнования </a:t>
            </a:r>
            <a:r>
              <a:rPr lang="ru-RU" sz="1200" dirty="0"/>
              <a:t>– расходные обязательства, подлежащие исполнению в соответствующем финансовом году. </a:t>
            </a:r>
          </a:p>
          <a:p>
            <a:endParaRPr lang="ru-RU" sz="1200" dirty="0"/>
          </a:p>
          <a:p>
            <a:r>
              <a:rPr lang="ru-RU" sz="1200" dirty="0"/>
              <a:t>Расходное обязательство – обязанность публично-правового образования предоставить физическому или юридическому лицу, иному уровню бюджета средства из соответствующего бюджета. </a:t>
            </a:r>
          </a:p>
          <a:p>
            <a:endParaRPr lang="ru-RU" sz="1200" b="1" dirty="0"/>
          </a:p>
          <a:p>
            <a:r>
              <a:rPr lang="ru-RU" sz="1200" b="1" dirty="0"/>
              <a:t>Публичные обязательства </a:t>
            </a:r>
            <a:r>
              <a:rPr lang="ru-RU" sz="1200" dirty="0"/>
              <a:t>– </a:t>
            </a:r>
            <a:r>
              <a:rPr lang="ru-RU" sz="1200" dirty="0" err="1"/>
              <a:t>обязательства</a:t>
            </a:r>
            <a:r>
              <a:rPr lang="ru-RU" sz="1200" dirty="0"/>
              <a:t> публично-правового образования, вытекающие из нормативных актов (законов, постановлений, распоряжений) перед населением, организациями, другими публично-правовыми образованиями.</a:t>
            </a:r>
          </a:p>
          <a:p>
            <a:endParaRPr lang="ru-RU" sz="1200" b="1" dirty="0"/>
          </a:p>
          <a:p>
            <a:r>
              <a:rPr lang="ru-RU" sz="1200" b="1" dirty="0"/>
              <a:t> Публично-правовое образование</a:t>
            </a:r>
            <a:r>
              <a:rPr lang="ru-RU" sz="1200" dirty="0"/>
              <a:t> – Российская Федерация (федеральное государство) в целом; субъекты РФ - республики, края, области, города федерального подчинения, автономные области, автономные округа; муниципальные образования.</a:t>
            </a:r>
          </a:p>
          <a:p>
            <a:endParaRPr lang="ru-RU" sz="1200" b="1" dirty="0"/>
          </a:p>
          <a:p>
            <a:r>
              <a:rPr lang="ru-RU" sz="1200" b="1" dirty="0"/>
              <a:t>Финансовый орган</a:t>
            </a:r>
            <a:r>
              <a:rPr lang="ru-RU" sz="1200" dirty="0"/>
              <a:t> - на федеральном уровне - Министерство финансов Российской Федерации. На уровне субъекта РФ - органы исполнительной власти субъектов РФ, осуществляющие составление и организацию исполнения бюджетов субъектов РФ (министерства финансов, департаменты финансов, управления финансов и др.). На местном уровне - органы (должностные лица) местных администраций, осуществляющие составление и организацию исполнения местных бюджетов (департаменты финансов, управления финансов, финансовые отделы и др.).</a:t>
            </a:r>
          </a:p>
          <a:p>
            <a:endParaRPr lang="ru-RU" sz="1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162630" y="1538514"/>
            <a:ext cx="9341982" cy="4371396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Материал подготовлен сектором экономики и финансов </a:t>
            </a:r>
          </a:p>
          <a:p>
            <a:pPr algn="ctr"/>
            <a:r>
              <a:rPr lang="ru-RU" sz="2400" dirty="0"/>
              <a:t>Администрации Хомутовского сельского поселения Кагальницкого района Ростовской области, </a:t>
            </a:r>
          </a:p>
          <a:p>
            <a:pPr algn="ctr"/>
            <a:r>
              <a:rPr lang="ru-RU" sz="2400" dirty="0"/>
              <a:t>Ул. Центральная, д.11, ст. Хомутовская, Кагальницкого р-н, Ростовской обл</a:t>
            </a:r>
            <a:r>
              <a:rPr lang="ru-RU" sz="2400"/>
              <a:t>., 347707 </a:t>
            </a:r>
            <a:r>
              <a:rPr lang="ru-RU" sz="2400" dirty="0"/>
              <a:t>Тел. (86345) 99-0-75; </a:t>
            </a:r>
          </a:p>
          <a:p>
            <a:pPr algn="ctr"/>
            <a:r>
              <a:rPr lang="ru-RU" sz="2400" dirty="0" err="1"/>
              <a:t>Е-mail</a:t>
            </a:r>
            <a:r>
              <a:rPr lang="ru-RU" sz="2400" dirty="0"/>
              <a:t>: </a:t>
            </a:r>
            <a:r>
              <a:rPr lang="en-US" sz="2400" dirty="0">
                <a:hlinkClick r:id="rId2"/>
              </a:rPr>
              <a:t>sp141</a:t>
            </a:r>
            <a:r>
              <a:rPr lang="ru-RU" sz="2400" dirty="0">
                <a:hlinkClick r:id="rId2"/>
              </a:rPr>
              <a:t>55</a:t>
            </a:r>
            <a:r>
              <a:rPr lang="en-US" sz="2400" dirty="0">
                <a:hlinkClick r:id="rId2"/>
              </a:rPr>
              <a:t>@</a:t>
            </a:r>
            <a:r>
              <a:rPr lang="en-US" sz="2400" dirty="0" err="1">
                <a:hlinkClick r:id="rId2"/>
              </a:rPr>
              <a:t>donpac.ru</a:t>
            </a:r>
            <a:endParaRPr lang="ru-RU" sz="2400" dirty="0"/>
          </a:p>
          <a:p>
            <a:pPr algn="ctr"/>
            <a:endParaRPr lang="ru-RU" sz="2400" dirty="0"/>
          </a:p>
          <a:p>
            <a:pPr algn="ctr"/>
            <a:r>
              <a:rPr lang="ru-RU" sz="4400" dirty="0">
                <a:solidFill>
                  <a:srgbClr val="9C3F1A"/>
                </a:solidFill>
              </a:rPr>
              <a:t>Спасибо за внимание!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08869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089158" y="334042"/>
            <a:ext cx="8774460" cy="81886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Информационные ресурсы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97723" y="133226"/>
            <a:ext cx="8827477" cy="639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Представляю вашему вниманию Отчет об исполнении бюджета Хомутовского сельского поселения Кагальницкого района за 2022 год в рамках проекта «Бюджет для граждан», созданного  для обеспечения прозрачности и открытости бюджетного  процесса в нашем поселении. 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Многих жителей  волнует вопрос, как формируется бюджет сельского поселения и на какие цели расходуются средства бюджета. Каждый в праве в максимально удобной и доступной форме получать информацию о направлениях бюджетной политики, проводимой на территории сельского поселения. Информация, представленная в данной презентации, знакомит жителей с основными характеристиками бюджета поселения и результатами его исполнения за прошедший период текущего года.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	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Хомутовского сельского поселения</a:t>
            </a:r>
          </a:p>
          <a:p>
            <a:pPr algn="just">
              <a:lnSpc>
                <a:spcPct val="115000"/>
              </a:lnSpc>
            </a:pPr>
            <a:endParaRPr lang="ru-RU" sz="1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Глава Администрации 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Хомутовского сельского поселения                                                             Л.Н.Ковалевская</a:t>
            </a: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183637" y="-49337"/>
            <a:ext cx="7619999" cy="365125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Администрация Хомутовского сельского поселения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3564519" y="128689"/>
            <a:ext cx="6129337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жители </a:t>
            </a:r>
            <a:br>
              <a:rPr lang="ru-R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Хомутовского сельского поселения</a:t>
            </a:r>
            <a:r>
              <a:rPr lang="ru-RU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ru-RU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674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88912" y="0"/>
            <a:ext cx="7619999" cy="365125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3358514" y="365125"/>
            <a:ext cx="6137177" cy="60789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 и его участие в бюджетном процессе</a:t>
            </a:r>
          </a:p>
        </p:txBody>
      </p:sp>
      <p:sp>
        <p:nvSpPr>
          <p:cNvPr id="6" name="Овал 5"/>
          <p:cNvSpPr/>
          <p:nvPr/>
        </p:nvSpPr>
        <p:spPr>
          <a:xfrm>
            <a:off x="2013801" y="3190647"/>
            <a:ext cx="2010655" cy="1055077"/>
          </a:xfrm>
          <a:prstGeom prst="ellipse">
            <a:avLst/>
          </a:prstGeom>
          <a:solidFill>
            <a:srgbClr val="CCFF99"/>
          </a:solidFill>
          <a:ln>
            <a:solidFill>
              <a:srgbClr val="CC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271313" y="4373215"/>
            <a:ext cx="3583978" cy="965161"/>
          </a:xfrm>
          <a:prstGeom prst="downArrow">
            <a:avLst/>
          </a:prstGeom>
          <a:solidFill>
            <a:srgbClr val="CCFF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получатель социальных гарантий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311579" y="2120264"/>
            <a:ext cx="3503446" cy="949569"/>
          </a:xfrm>
          <a:prstGeom prst="downArrow">
            <a:avLst/>
          </a:prstGeom>
          <a:solidFill>
            <a:srgbClr val="CCFFCC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налогоплательщик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36366" y="5389093"/>
            <a:ext cx="3365528" cy="1321196"/>
          </a:xfrm>
          <a:prstGeom prst="roundRect">
            <a:avLst/>
          </a:prstGeom>
          <a:solidFill>
            <a:srgbClr val="CCCC0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 социальные </a:t>
            </a:r>
          </a:p>
          <a:p>
            <a:pPr algn="ctr"/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– расходная часть </a:t>
            </a:r>
          </a:p>
          <a:p>
            <a:pPr algn="ctr"/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(ЖКХ, образование, </a:t>
            </a:r>
          </a:p>
          <a:p>
            <a:pPr algn="ctr"/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культура, соц.выплаты</a:t>
            </a:r>
          </a:p>
          <a:p>
            <a:pPr algn="ctr"/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физ. культура и спорт, и др.)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36365" y="1219459"/>
            <a:ext cx="3365528" cy="756174"/>
          </a:xfrm>
          <a:prstGeom prst="roundRect">
            <a:avLst/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формировать доходную часть бюджета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(налог на доходы физических лиц, земельный налог, имущественный налог)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53683" y="970344"/>
            <a:ext cx="6018777" cy="60556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ВЛИЯНИЯ </a:t>
            </a:r>
          </a:p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ГРАЖДАНИНА НА СОСТАВ БЮДЖЕТА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40347" y="1808875"/>
            <a:ext cx="5232113" cy="1237956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участие в опросе населения об оценке эффективности деятельности органов местного самоуправления на официальном сайте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640347" y="3194164"/>
            <a:ext cx="5232114" cy="1363771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участие в публичных слушаниях по проекту Бюджета Хомутовского сельского поселения на очередной финансовый год и плановый период (ноябрь-декабрь)*</a:t>
            </a:r>
          </a:p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640346" y="4706709"/>
            <a:ext cx="5232113" cy="120982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участие в публичных слушаниях по проекту решения об исполнении бюджета Хомутовского сельского поселения (апрель-май)*</a:t>
            </a:r>
          </a:p>
          <a:p>
            <a:pPr algn="just"/>
            <a:endParaRPr lang="ru-RU" dirty="0"/>
          </a:p>
        </p:txBody>
      </p:sp>
      <p:sp>
        <p:nvSpPr>
          <p:cNvPr id="16" name="Нашивка 15"/>
          <p:cNvSpPr/>
          <p:nvPr/>
        </p:nvSpPr>
        <p:spPr>
          <a:xfrm rot="5400000">
            <a:off x="5576652" y="2199992"/>
            <a:ext cx="1038691" cy="484632"/>
          </a:xfrm>
          <a:prstGeom prst="chevron">
            <a:avLst/>
          </a:prstGeom>
          <a:solidFill>
            <a:srgbClr val="FFC000">
              <a:alpha val="9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1</a:t>
            </a:r>
          </a:p>
        </p:txBody>
      </p:sp>
      <p:sp>
        <p:nvSpPr>
          <p:cNvPr id="17" name="Нашивка 16"/>
          <p:cNvSpPr/>
          <p:nvPr/>
        </p:nvSpPr>
        <p:spPr>
          <a:xfrm rot="5400000">
            <a:off x="5592028" y="3617859"/>
            <a:ext cx="1026081" cy="484632"/>
          </a:xfrm>
          <a:prstGeom prst="chevr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2</a:t>
            </a:r>
          </a:p>
        </p:txBody>
      </p:sp>
      <p:sp>
        <p:nvSpPr>
          <p:cNvPr id="18" name="Нашивка 17"/>
          <p:cNvSpPr/>
          <p:nvPr/>
        </p:nvSpPr>
        <p:spPr>
          <a:xfrm rot="5400000">
            <a:off x="5575200" y="5031938"/>
            <a:ext cx="1041594" cy="484632"/>
          </a:xfrm>
          <a:prstGeom prst="chevr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3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095997" y="6117621"/>
            <a:ext cx="5997526" cy="464234"/>
          </a:xfrm>
          <a:prstGeom prst="roundRect">
            <a:avLst/>
          </a:prstGeom>
          <a:solidFill>
            <a:srgbClr val="FFFFCC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bg2">
                    <a:lumMod val="25000"/>
                  </a:schemeClr>
                </a:solidFill>
              </a:rPr>
              <a:t>*Информация о дате, месте и времени проведения публичных слушаний размещается Администрацией Хомутовского сельского поселения в сети Интернет на официальном сайте не позднее чем за семь дней до даты их проведения.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680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052" y="254398"/>
            <a:ext cx="8911687" cy="5209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25839" y="3315"/>
            <a:ext cx="7619999" cy="365125"/>
          </a:xfrm>
        </p:spPr>
        <p:txBody>
          <a:bodyPr/>
          <a:lstStyle/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Администрация Хомутовского сельского поселения</a:t>
            </a:r>
          </a:p>
        </p:txBody>
      </p:sp>
      <p:sp>
        <p:nvSpPr>
          <p:cNvPr id="7" name="Блок-схема: магнитный диск 6"/>
          <p:cNvSpPr/>
          <p:nvPr/>
        </p:nvSpPr>
        <p:spPr>
          <a:xfrm>
            <a:off x="772504" y="4772021"/>
            <a:ext cx="1445096" cy="683456"/>
          </a:xfrm>
          <a:prstGeom prst="flowChartMagneticDisk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Расходы бюджета</a:t>
            </a:r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772504" y="2735677"/>
            <a:ext cx="1445096" cy="683456"/>
          </a:xfrm>
          <a:prstGeom prst="flowChartMagneticDisk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Доходы бюджета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70300" y="4713982"/>
            <a:ext cx="35867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выплачиваемые из бюджета денежные средства по различным направлениям расходования.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27837" y="2556516"/>
            <a:ext cx="362916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поступающие от юридических и физических лиц, от других бюджетов бюджетной системы Российской Федерации в бюджет денежные средства в виде: налогов; неналоговых поступлений; безвозмездных поступлений.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671210" y="1220984"/>
            <a:ext cx="72583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4703079" y="133035"/>
            <a:ext cx="4100513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«бюджет»?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335" y="2180780"/>
            <a:ext cx="4828019" cy="3833446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514892" y="1867711"/>
            <a:ext cx="1019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Бюджет</a:t>
            </a:r>
            <a:endParaRPr lang="ru-RU" dirty="0"/>
          </a:p>
        </p:txBody>
      </p:sp>
      <p:pic>
        <p:nvPicPr>
          <p:cNvPr id="14" name="Picture 4" descr="https://img-fotki.yandex.ru/get/17848/200418627.5a/0_117ab0_20f5ee9e_ori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943" y="489803"/>
            <a:ext cx="1599787" cy="1685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374684" y="1565693"/>
            <a:ext cx="1019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Бюджет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776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t4.ftcdn.net/jpg/00/52/45/41/500_F_52454146_DFxH4LKgeE5cr4Sz58gGmVi3vXndnBf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366" y="3467586"/>
            <a:ext cx="4917838" cy="289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09540" y="-48800"/>
            <a:ext cx="7619999" cy="365125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81946" y="1206733"/>
            <a:ext cx="2271711" cy="198412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FFFF00"/>
                </a:solidFill>
                <a:latin typeface="Bahnschrift Light Condensed" panose="020B0502040204020203" pitchFamily="34" charset="0"/>
              </a:rPr>
              <a:t>Утверждение</a:t>
            </a:r>
            <a:r>
              <a:rPr lang="ru-RU" sz="1600" dirty="0">
                <a:latin typeface="Bahnschrift Light Condensed" panose="020B0502040204020203" pitchFamily="34" charset="0"/>
              </a:rPr>
              <a:t> проекта бюджета на очередной год и плановый период</a:t>
            </a:r>
          </a:p>
        </p:txBody>
      </p:sp>
      <p:sp>
        <p:nvSpPr>
          <p:cNvPr id="7" name="Овал 6"/>
          <p:cNvSpPr/>
          <p:nvPr/>
        </p:nvSpPr>
        <p:spPr>
          <a:xfrm>
            <a:off x="474596" y="4493702"/>
            <a:ext cx="2243133" cy="223068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66FF66"/>
                </a:solidFill>
                <a:latin typeface="Bahnschrift Light Condensed" panose="020B0502040204020203" pitchFamily="34" charset="0"/>
              </a:rPr>
              <a:t>Составление </a:t>
            </a:r>
            <a:r>
              <a:rPr lang="ru-RU" sz="1600" dirty="0">
                <a:latin typeface="Bahnschrift Light Condensed" panose="020B0502040204020203" pitchFamily="34" charset="0"/>
              </a:rPr>
              <a:t>проекта бюджета на очередной год и плановый период</a:t>
            </a:r>
          </a:p>
        </p:txBody>
      </p:sp>
      <p:sp>
        <p:nvSpPr>
          <p:cNvPr id="8" name="Овал 7"/>
          <p:cNvSpPr/>
          <p:nvPr/>
        </p:nvSpPr>
        <p:spPr>
          <a:xfrm>
            <a:off x="1307488" y="2015956"/>
            <a:ext cx="2270120" cy="218598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FFFF"/>
                </a:solidFill>
                <a:latin typeface="Bahnschrift Light Condensed" panose="020B0502040204020203" pitchFamily="34" charset="0"/>
              </a:rPr>
              <a:t>Рассмотрение </a:t>
            </a:r>
            <a:r>
              <a:rPr lang="ru-RU" sz="1600" dirty="0">
                <a:latin typeface="Bahnschrift Light Condensed" panose="020B0502040204020203" pitchFamily="34" charset="0"/>
              </a:rPr>
              <a:t>проекта бюджета на очередной год и плановый период</a:t>
            </a:r>
          </a:p>
        </p:txBody>
      </p:sp>
      <p:sp>
        <p:nvSpPr>
          <p:cNvPr id="9" name="Овал 8"/>
          <p:cNvSpPr/>
          <p:nvPr/>
        </p:nvSpPr>
        <p:spPr>
          <a:xfrm>
            <a:off x="9921877" y="4621457"/>
            <a:ext cx="2270123" cy="223654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FFCC"/>
                </a:solidFill>
                <a:latin typeface="Bahnschrift Light Condensed" panose="020B0502040204020203" pitchFamily="34" charset="0"/>
              </a:rPr>
              <a:t>Утверждение</a:t>
            </a:r>
            <a:r>
              <a:rPr lang="ru-RU" sz="1600" dirty="0">
                <a:latin typeface="Bahnschrift Light Condensed" panose="020B0502040204020203" pitchFamily="34" charset="0"/>
              </a:rPr>
              <a:t> отчета об исполнении бюджета предыдущего года</a:t>
            </a:r>
          </a:p>
        </p:txBody>
      </p:sp>
      <p:sp>
        <p:nvSpPr>
          <p:cNvPr id="10" name="Овал 9"/>
          <p:cNvSpPr/>
          <p:nvPr/>
        </p:nvSpPr>
        <p:spPr>
          <a:xfrm>
            <a:off x="8914869" y="2217282"/>
            <a:ext cx="2243143" cy="227940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66CCFF"/>
                </a:solidFill>
                <a:latin typeface="Bahnschrift Light Condensed" panose="020B0502040204020203" pitchFamily="34" charset="0"/>
              </a:rPr>
              <a:t>Формирование</a:t>
            </a:r>
            <a:r>
              <a:rPr lang="ru-RU" sz="1600" dirty="0">
                <a:latin typeface="Bahnschrift Light Condensed" panose="020B0502040204020203" pitchFamily="34" charset="0"/>
              </a:rPr>
              <a:t> отчета об </a:t>
            </a:r>
            <a:r>
              <a:rPr lang="ru-RU" sz="1600" b="1" dirty="0">
                <a:latin typeface="Bahnschrift Light Condensed" panose="020B0502040204020203" pitchFamily="34" charset="0"/>
              </a:rPr>
              <a:t>исполнении</a:t>
            </a:r>
            <a:r>
              <a:rPr lang="ru-RU" sz="1600" dirty="0">
                <a:latin typeface="Bahnschrift Light Condensed" panose="020B0502040204020203" pitchFamily="34" charset="0"/>
              </a:rPr>
              <a:t> бюджета предыдущего года</a:t>
            </a:r>
          </a:p>
        </p:txBody>
      </p:sp>
      <p:sp>
        <p:nvSpPr>
          <p:cNvPr id="11" name="Овал 10"/>
          <p:cNvSpPr/>
          <p:nvPr/>
        </p:nvSpPr>
        <p:spPr>
          <a:xfrm>
            <a:off x="6422498" y="1156141"/>
            <a:ext cx="2328866" cy="203098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Bahnschrift Light Condensed" panose="020B0502040204020203" pitchFamily="34" charset="0"/>
              </a:rPr>
              <a:t>Исполнение </a:t>
            </a:r>
            <a:r>
              <a:rPr lang="ru-RU" sz="1600" dirty="0">
                <a:latin typeface="Bahnschrift Light Condensed" panose="020B0502040204020203" pitchFamily="34" charset="0"/>
              </a:rPr>
              <a:t>бюджета в текущем году</a:t>
            </a:r>
          </a:p>
        </p:txBody>
      </p:sp>
      <p:sp>
        <p:nvSpPr>
          <p:cNvPr id="21" name="Горизонтальный свиток 20"/>
          <p:cNvSpPr/>
          <p:nvPr/>
        </p:nvSpPr>
        <p:spPr>
          <a:xfrm>
            <a:off x="2970211" y="146300"/>
            <a:ext cx="6858000" cy="103327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ежегодного формирования и исполнения бюджета</a:t>
            </a:r>
          </a:p>
        </p:txBody>
      </p:sp>
      <p:sp>
        <p:nvSpPr>
          <p:cNvPr id="27" name="Нашивка 26"/>
          <p:cNvSpPr/>
          <p:nvPr/>
        </p:nvSpPr>
        <p:spPr>
          <a:xfrm rot="18895830">
            <a:off x="3418896" y="2358586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6016611" y="1843595"/>
            <a:ext cx="466670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 rot="1876119">
            <a:off x="8561839" y="2535098"/>
            <a:ext cx="466670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 rot="3296960">
            <a:off x="10473578" y="4247868"/>
            <a:ext cx="466670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 rot="17544167">
            <a:off x="1735084" y="4072613"/>
            <a:ext cx="466670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634556" y="5807265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975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71937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5983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бюджета Хомутовского сельского поселения         за 2021-2022 г.г.</a:t>
            </a:r>
          </a:p>
        </p:txBody>
      </p:sp>
      <p:sp>
        <p:nvSpPr>
          <p:cNvPr id="8" name="Text Box 116"/>
          <p:cNvSpPr txBox="1">
            <a:spLocks noChangeArrowheads="1"/>
          </p:cNvSpPr>
          <p:nvPr/>
        </p:nvSpPr>
        <p:spPr bwMode="auto">
          <a:xfrm>
            <a:off x="9546236" y="1772248"/>
            <a:ext cx="201771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345" tIns="44173" rIns="88345" bIns="44173">
            <a:spAutoFit/>
          </a:bodyPr>
          <a:lstStyle/>
          <a:p>
            <a:pPr defTabSz="884238" eaLnBrk="1" hangingPunct="1"/>
            <a:r>
              <a:rPr lang="ru-RU" altLang="ru-RU" sz="1600" dirty="0">
                <a:solidFill>
                  <a:srgbClr val="000000"/>
                </a:solidFill>
                <a:latin typeface="Arial Cyr" pitchFamily="34" charset="0"/>
                <a:cs typeface="Arial Cyr" pitchFamily="34" charset="0"/>
              </a:rPr>
              <a:t>(тыс. рублей) факт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778789D9-B87C-462D-84FD-7D0003332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971254"/>
              </p:ext>
            </p:extLst>
          </p:nvPr>
        </p:nvGraphicFramePr>
        <p:xfrm>
          <a:off x="2598432" y="2073762"/>
          <a:ext cx="7604527" cy="457653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64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3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4516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Наименование показателя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2022год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737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Доходы, всего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9140,9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8337,8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737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из них: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429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Налоговые и неналоговые доходы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5711,2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5320,7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429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Безвозмездные поступления в.т.ч.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3429,7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3017,1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441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Дотации на выравнивание бюджетной обеспеченности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3333,4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2769,6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737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</a:t>
                      </a: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Расходы, всего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7782,3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8971,5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737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III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Дефицит (-), профицит (+)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+1358,6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-633,6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441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VI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Источники финансирования дефицита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</a:p>
                  </a:txBody>
                  <a:tcPr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 flipH="1">
            <a:off x="10161562" y="2894564"/>
            <a:ext cx="7414" cy="116774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739328" y="2895920"/>
            <a:ext cx="10134" cy="11663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096000" y="2690931"/>
            <a:ext cx="0" cy="1381326"/>
          </a:xfrm>
          <a:prstGeom prst="line">
            <a:avLst/>
          </a:prstGeom>
          <a:ln w="28575">
            <a:solidFill>
              <a:schemeClr val="accent1">
                <a:shade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97704" y="0"/>
            <a:ext cx="7619999" cy="365125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Администрация Хомутовского сельского поселения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3530991" y="2057444"/>
            <a:ext cx="4895557" cy="633487"/>
          </a:xfrm>
          <a:prstGeom prst="flowChartAlternateProcess">
            <a:avLst/>
          </a:prstGeom>
          <a:solidFill>
            <a:srgbClr val="F8C4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Доходы бюджета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02833" y="3122675"/>
            <a:ext cx="3228158" cy="596477"/>
          </a:xfrm>
          <a:prstGeom prst="flowChartAlternateProcess">
            <a:avLst/>
          </a:prstGeom>
          <a:solidFill>
            <a:srgbClr val="F8C4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Налоговые доходы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8328074" y="3122676"/>
            <a:ext cx="3666977" cy="596477"/>
          </a:xfrm>
          <a:prstGeom prst="flowChartAlternateProcess">
            <a:avLst/>
          </a:prstGeom>
          <a:solidFill>
            <a:srgbClr val="F8C4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Безвозмездные поступления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093698" y="3122676"/>
            <a:ext cx="3724005" cy="596477"/>
          </a:xfrm>
          <a:prstGeom prst="flowChartAlternateProcess">
            <a:avLst/>
          </a:prstGeom>
          <a:solidFill>
            <a:srgbClr val="F8C4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Неналоговые доходы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2322049" y="240333"/>
            <a:ext cx="8606790" cy="87219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Из чего складываются доходы бюджета?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55882" y="1112530"/>
            <a:ext cx="10065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Доходы бюджета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– это денежные средства, поступающие в безвозмездном и безвозвратном порядке в соответствии с законодательством РФ в распоряжение органов государственной власти и местного самоуправления для выполнения возложенных на них функций.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337019" y="4072257"/>
            <a:ext cx="3169542" cy="2511421"/>
          </a:xfrm>
          <a:prstGeom prst="flowChartAlternateProcess">
            <a:avLst/>
          </a:prstGeom>
          <a:solidFill>
            <a:srgbClr val="FFCC9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Поступления от уплаты налогов, установленных налоговым кодексом РФ:</a:t>
            </a:r>
          </a:p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- налог на доходы физических лиц; </a:t>
            </a:r>
          </a:p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-ЕСН;</a:t>
            </a:r>
          </a:p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-налог на имущество;</a:t>
            </a:r>
          </a:p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-земельный налог.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4402581" y="4072257"/>
            <a:ext cx="3228158" cy="2511421"/>
          </a:xfrm>
          <a:prstGeom prst="flowChartAlternateProcess">
            <a:avLst/>
          </a:prstGeom>
          <a:solidFill>
            <a:srgbClr val="FFCC9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Поступления доходов от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использования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государственного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(муниципального)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имущества, от платных услуг,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оказываемых казенными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учреждениями, штрафных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санкций за нарушение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законодательства, иных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неналоговых платежей </a:t>
            </a: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8526759" y="4072257"/>
            <a:ext cx="3362408" cy="2511420"/>
          </a:xfrm>
          <a:prstGeom prst="flowChartAlternateProcess">
            <a:avLst/>
          </a:prstGeom>
          <a:solidFill>
            <a:srgbClr val="FFCC99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Поступления доходов в виде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финансовой помощи,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полученной от бюджетов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других уровней бюджетной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системы Российской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Федерации (межбюджетные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трансферты),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безвозмездные поступления </a:t>
            </a:r>
          </a:p>
          <a:p>
            <a:pPr algn="ctr"/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от организаций и граждан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758462" y="2895920"/>
            <a:ext cx="8403100" cy="46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19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80990" y="0"/>
            <a:ext cx="7619999" cy="365125"/>
          </a:xfrm>
        </p:spPr>
        <p:txBody>
          <a:bodyPr/>
          <a:lstStyle/>
          <a:p>
            <a:r>
              <a:rPr lang="ru-RU" dirty="0"/>
              <a:t>Администрация Хомутовского сельского поселения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01C8-391F-4157-BC10-997F6E686E1F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497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поступления доходов в бюджет Хомутовского сельского поселения в 2021-2023 гг.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298269993"/>
              </p:ext>
            </p:extLst>
          </p:nvPr>
        </p:nvGraphicFramePr>
        <p:xfrm>
          <a:off x="2766786" y="1487109"/>
          <a:ext cx="8832547" cy="5027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1714</TotalTime>
  <Words>2815</Words>
  <Application>Microsoft Office PowerPoint</Application>
  <PresentationFormat>Широкоэкранный</PresentationFormat>
  <Paragraphs>575</Paragraphs>
  <Slides>27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8" baseType="lpstr">
      <vt:lpstr>Arial</vt:lpstr>
      <vt:lpstr>Arial Black</vt:lpstr>
      <vt:lpstr>Arial Cyr</vt:lpstr>
      <vt:lpstr>Bahnschrift Light Condensed</vt:lpstr>
      <vt:lpstr>Calibri</vt:lpstr>
      <vt:lpstr>Georgia</vt:lpstr>
      <vt:lpstr>Times New Roman</vt:lpstr>
      <vt:lpstr>Trebuchet MS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Основные показатели бюджета Хомутовского сельского поселения         за 2021-2022 г.г.</vt:lpstr>
      <vt:lpstr>Презентация PowerPoint</vt:lpstr>
      <vt:lpstr>Динамика поступления доходов в бюджет Хомутовского сельского поселения в 2021-2023 гг.</vt:lpstr>
      <vt:lpstr>Презентация PowerPoint</vt:lpstr>
      <vt:lpstr>Поступление налоговых доходов  в бюджет Хомутовского сельского поселения за 2022 год</vt:lpstr>
      <vt:lpstr>Поступление неналоговых доходов  в бюджет Хомутовского сельского поселения за 2022год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расходов бюджета Хомутовского сельского поселения в 2021-2022 гг.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</dc:creator>
  <cp:lastModifiedBy>KompRU</cp:lastModifiedBy>
  <cp:revision>185</cp:revision>
  <dcterms:created xsi:type="dcterms:W3CDTF">2018-07-31T06:36:12Z</dcterms:created>
  <dcterms:modified xsi:type="dcterms:W3CDTF">2023-04-06T09:23:47Z</dcterms:modified>
</cp:coreProperties>
</file>